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27" r:id="rId2"/>
    <p:sldId id="303" r:id="rId3"/>
    <p:sldId id="304" r:id="rId4"/>
    <p:sldId id="305" r:id="rId5"/>
    <p:sldId id="306" r:id="rId6"/>
    <p:sldId id="307" r:id="rId7"/>
    <p:sldId id="308" r:id="rId8"/>
    <p:sldId id="309" r:id="rId9"/>
    <p:sldId id="310" r:id="rId10"/>
    <p:sldId id="328" r:id="rId11"/>
    <p:sldId id="295" r:id="rId12"/>
    <p:sldId id="296" r:id="rId13"/>
    <p:sldId id="297" r:id="rId14"/>
    <p:sldId id="298" r:id="rId15"/>
    <p:sldId id="299" r:id="rId16"/>
    <p:sldId id="300" r:id="rId17"/>
    <p:sldId id="301" r:id="rId18"/>
    <p:sldId id="302" r:id="rId19"/>
    <p:sldId id="329" r:id="rId20"/>
    <p:sldId id="311" r:id="rId21"/>
    <p:sldId id="312" r:id="rId22"/>
    <p:sldId id="313" r:id="rId23"/>
    <p:sldId id="314" r:id="rId24"/>
    <p:sldId id="315" r:id="rId25"/>
    <p:sldId id="316" r:id="rId26"/>
    <p:sldId id="317" r:id="rId27"/>
    <p:sldId id="318" r:id="rId28"/>
    <p:sldId id="330" r:id="rId29"/>
    <p:sldId id="319" r:id="rId30"/>
    <p:sldId id="320" r:id="rId31"/>
    <p:sldId id="321" r:id="rId32"/>
    <p:sldId id="322" r:id="rId33"/>
    <p:sldId id="323" r:id="rId34"/>
    <p:sldId id="324" r:id="rId35"/>
    <p:sldId id="325" r:id="rId36"/>
    <p:sldId id="326" r:id="rId3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A453B73-6AA6-4EE6-A242-DF1C160B9E6E}" v="47" dt="2024-09-04T08:50:06.31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06" autoAdjust="0"/>
    <p:restoredTop sz="94660"/>
  </p:normalViewPr>
  <p:slideViewPr>
    <p:cSldViewPr snapToGrid="0">
      <p:cViewPr varScale="1">
        <p:scale>
          <a:sx n="83" d="100"/>
          <a:sy n="83" d="100"/>
        </p:scale>
        <p:origin x="390" y="5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준섭 오" userId="1323eee44732c443" providerId="LiveId" clId="{7A453B73-6AA6-4EE6-A242-DF1C160B9E6E}"/>
    <pc:docChg chg="undo custSel addSld modSld modMainMaster">
      <pc:chgData name="준섭 오" userId="1323eee44732c443" providerId="LiveId" clId="{7A453B73-6AA6-4EE6-A242-DF1C160B9E6E}" dt="2024-09-04T08:50:22.137" v="155" actId="20577"/>
      <pc:docMkLst>
        <pc:docMk/>
      </pc:docMkLst>
      <pc:sldChg chg="modSp">
        <pc:chgData name="준섭 오" userId="1323eee44732c443" providerId="LiveId" clId="{7A453B73-6AA6-4EE6-A242-DF1C160B9E6E}" dt="2024-09-04T08:41:53.425" v="29" actId="14826"/>
        <pc:sldMkLst>
          <pc:docMk/>
          <pc:sldMk cId="1540650848" sldId="295"/>
        </pc:sldMkLst>
        <pc:spChg chg="mod">
          <ac:chgData name="준섭 오" userId="1323eee44732c443" providerId="LiveId" clId="{7A453B73-6AA6-4EE6-A242-DF1C160B9E6E}" dt="2024-09-04T08:38:46.466" v="12"/>
          <ac:spMkLst>
            <pc:docMk/>
            <pc:sldMk cId="1540650848" sldId="295"/>
            <ac:spMk id="7" creationId="{04A8CE7D-AEAD-723E-1C62-87C6FB530377}"/>
          </ac:spMkLst>
        </pc:spChg>
        <pc:spChg chg="mod">
          <ac:chgData name="준섭 오" userId="1323eee44732c443" providerId="LiveId" clId="{7A453B73-6AA6-4EE6-A242-DF1C160B9E6E}" dt="2024-09-04T08:38:46.466" v="12"/>
          <ac:spMkLst>
            <pc:docMk/>
            <pc:sldMk cId="1540650848" sldId="295"/>
            <ac:spMk id="8" creationId="{D78D326D-78B3-E8CC-4ED6-70B7DEFB3EC4}"/>
          </ac:spMkLst>
        </pc:spChg>
        <pc:spChg chg="mod">
          <ac:chgData name="준섭 오" userId="1323eee44732c443" providerId="LiveId" clId="{7A453B73-6AA6-4EE6-A242-DF1C160B9E6E}" dt="2024-09-04T08:38:46.466" v="12"/>
          <ac:spMkLst>
            <pc:docMk/>
            <pc:sldMk cId="1540650848" sldId="295"/>
            <ac:spMk id="9" creationId="{883D7E77-877B-1C6A-01C5-43B680492982}"/>
          </ac:spMkLst>
        </pc:spChg>
        <pc:spChg chg="mod">
          <ac:chgData name="준섭 오" userId="1323eee44732c443" providerId="LiveId" clId="{7A453B73-6AA6-4EE6-A242-DF1C160B9E6E}" dt="2024-09-04T08:38:46.466" v="12"/>
          <ac:spMkLst>
            <pc:docMk/>
            <pc:sldMk cId="1540650848" sldId="295"/>
            <ac:spMk id="10" creationId="{3CBD683F-1DE8-D47A-BD9B-8D98005D450E}"/>
          </ac:spMkLst>
        </pc:spChg>
        <pc:spChg chg="mod">
          <ac:chgData name="준섭 오" userId="1323eee44732c443" providerId="LiveId" clId="{7A453B73-6AA6-4EE6-A242-DF1C160B9E6E}" dt="2024-09-04T08:38:46.466" v="12"/>
          <ac:spMkLst>
            <pc:docMk/>
            <pc:sldMk cId="1540650848" sldId="295"/>
            <ac:spMk id="11" creationId="{6923E76F-BA35-73E8-36B8-BDBEA8768A93}"/>
          </ac:spMkLst>
        </pc:spChg>
        <pc:spChg chg="mod">
          <ac:chgData name="준섭 오" userId="1323eee44732c443" providerId="LiveId" clId="{7A453B73-6AA6-4EE6-A242-DF1C160B9E6E}" dt="2024-09-04T08:38:46.466" v="12"/>
          <ac:spMkLst>
            <pc:docMk/>
            <pc:sldMk cId="1540650848" sldId="295"/>
            <ac:spMk id="12" creationId="{87C38658-866B-5F41-47A9-4F55DC11B4B1}"/>
          </ac:spMkLst>
        </pc:spChg>
        <pc:grpChg chg="mod">
          <ac:chgData name="준섭 오" userId="1323eee44732c443" providerId="LiveId" clId="{7A453B73-6AA6-4EE6-A242-DF1C160B9E6E}" dt="2024-09-04T08:38:46.466" v="12"/>
          <ac:grpSpMkLst>
            <pc:docMk/>
            <pc:sldMk cId="1540650848" sldId="295"/>
            <ac:grpSpMk id="23" creationId="{05BB0870-1C7A-FF05-3B34-26A4E3F81B19}"/>
          </ac:grpSpMkLst>
        </pc:grpChg>
        <pc:grpChg chg="mod">
          <ac:chgData name="준섭 오" userId="1323eee44732c443" providerId="LiveId" clId="{7A453B73-6AA6-4EE6-A242-DF1C160B9E6E}" dt="2024-09-04T08:38:46.466" v="12"/>
          <ac:grpSpMkLst>
            <pc:docMk/>
            <pc:sldMk cId="1540650848" sldId="295"/>
            <ac:grpSpMk id="24" creationId="{8FD21E3C-6AAB-F879-EFB1-58FA295876E6}"/>
          </ac:grpSpMkLst>
        </pc:grpChg>
        <pc:picChg chg="mod">
          <ac:chgData name="준섭 오" userId="1323eee44732c443" providerId="LiveId" clId="{7A453B73-6AA6-4EE6-A242-DF1C160B9E6E}" dt="2024-09-04T08:41:53.425" v="29" actId="14826"/>
          <ac:picMkLst>
            <pc:docMk/>
            <pc:sldMk cId="1540650848" sldId="295"/>
            <ac:picMk id="4" creationId="{CCA3E102-EFB5-6B01-2B3F-EFFCC996DEDE}"/>
          </ac:picMkLst>
        </pc:picChg>
        <pc:picChg chg="mod">
          <ac:chgData name="준섭 오" userId="1323eee44732c443" providerId="LiveId" clId="{7A453B73-6AA6-4EE6-A242-DF1C160B9E6E}" dt="2024-09-04T08:38:46.466" v="12"/>
          <ac:picMkLst>
            <pc:docMk/>
            <pc:sldMk cId="1540650848" sldId="295"/>
            <ac:picMk id="13" creationId="{37DB265D-4CEA-88F2-4ED3-A076D5AB8C4C}"/>
          </ac:picMkLst>
        </pc:picChg>
        <pc:picChg chg="mod">
          <ac:chgData name="준섭 오" userId="1323eee44732c443" providerId="LiveId" clId="{7A453B73-6AA6-4EE6-A242-DF1C160B9E6E}" dt="2024-09-04T08:38:46.466" v="12"/>
          <ac:picMkLst>
            <pc:docMk/>
            <pc:sldMk cId="1540650848" sldId="295"/>
            <ac:picMk id="14" creationId="{84EDDB3E-5E4C-A66D-15D5-48B129547E3B}"/>
          </ac:picMkLst>
        </pc:picChg>
        <pc:picChg chg="mod">
          <ac:chgData name="준섭 오" userId="1323eee44732c443" providerId="LiveId" clId="{7A453B73-6AA6-4EE6-A242-DF1C160B9E6E}" dt="2024-09-04T08:38:46.466" v="12"/>
          <ac:picMkLst>
            <pc:docMk/>
            <pc:sldMk cId="1540650848" sldId="295"/>
            <ac:picMk id="15" creationId="{4BC17295-2D7E-3B99-F385-69B2C937F5A1}"/>
          </ac:picMkLst>
        </pc:picChg>
        <pc:picChg chg="mod">
          <ac:chgData name="준섭 오" userId="1323eee44732c443" providerId="LiveId" clId="{7A453B73-6AA6-4EE6-A242-DF1C160B9E6E}" dt="2024-09-04T08:38:46.466" v="12"/>
          <ac:picMkLst>
            <pc:docMk/>
            <pc:sldMk cId="1540650848" sldId="295"/>
            <ac:picMk id="16" creationId="{753F81FA-8C6F-AAF2-D919-7471627E0F14}"/>
          </ac:picMkLst>
        </pc:picChg>
        <pc:picChg chg="mod">
          <ac:chgData name="준섭 오" userId="1323eee44732c443" providerId="LiveId" clId="{7A453B73-6AA6-4EE6-A242-DF1C160B9E6E}" dt="2024-09-04T08:38:46.466" v="12"/>
          <ac:picMkLst>
            <pc:docMk/>
            <pc:sldMk cId="1540650848" sldId="295"/>
            <ac:picMk id="17" creationId="{68A76CAA-A1B5-D782-96E0-2754A490121A}"/>
          </ac:picMkLst>
        </pc:picChg>
        <pc:picChg chg="mod">
          <ac:chgData name="준섭 오" userId="1323eee44732c443" providerId="LiveId" clId="{7A453B73-6AA6-4EE6-A242-DF1C160B9E6E}" dt="2024-09-04T08:38:46.466" v="12"/>
          <ac:picMkLst>
            <pc:docMk/>
            <pc:sldMk cId="1540650848" sldId="295"/>
            <ac:picMk id="18" creationId="{D0409F29-2DB5-8182-7052-4ED9450C454A}"/>
          </ac:picMkLst>
        </pc:picChg>
      </pc:sldChg>
      <pc:sldChg chg="modSp">
        <pc:chgData name="준섭 오" userId="1323eee44732c443" providerId="LiveId" clId="{7A453B73-6AA6-4EE6-A242-DF1C160B9E6E}" dt="2024-09-04T08:42:11.340" v="31" actId="14826"/>
        <pc:sldMkLst>
          <pc:docMk/>
          <pc:sldMk cId="2701430549" sldId="296"/>
        </pc:sldMkLst>
        <pc:spChg chg="mod">
          <ac:chgData name="준섭 오" userId="1323eee44732c443" providerId="LiveId" clId="{7A453B73-6AA6-4EE6-A242-DF1C160B9E6E}" dt="2024-09-04T08:38:46.466" v="12"/>
          <ac:spMkLst>
            <pc:docMk/>
            <pc:sldMk cId="2701430549" sldId="296"/>
            <ac:spMk id="7" creationId="{04A8CE7D-AEAD-723E-1C62-87C6FB530377}"/>
          </ac:spMkLst>
        </pc:spChg>
        <pc:spChg chg="mod">
          <ac:chgData name="준섭 오" userId="1323eee44732c443" providerId="LiveId" clId="{7A453B73-6AA6-4EE6-A242-DF1C160B9E6E}" dt="2024-09-04T08:38:46.466" v="12"/>
          <ac:spMkLst>
            <pc:docMk/>
            <pc:sldMk cId="2701430549" sldId="296"/>
            <ac:spMk id="8" creationId="{D78D326D-78B3-E8CC-4ED6-70B7DEFB3EC4}"/>
          </ac:spMkLst>
        </pc:spChg>
        <pc:spChg chg="mod">
          <ac:chgData name="준섭 오" userId="1323eee44732c443" providerId="LiveId" clId="{7A453B73-6AA6-4EE6-A242-DF1C160B9E6E}" dt="2024-09-04T08:38:46.466" v="12"/>
          <ac:spMkLst>
            <pc:docMk/>
            <pc:sldMk cId="2701430549" sldId="296"/>
            <ac:spMk id="9" creationId="{883D7E77-877B-1C6A-01C5-43B680492982}"/>
          </ac:spMkLst>
        </pc:spChg>
        <pc:spChg chg="mod">
          <ac:chgData name="준섭 오" userId="1323eee44732c443" providerId="LiveId" clId="{7A453B73-6AA6-4EE6-A242-DF1C160B9E6E}" dt="2024-09-04T08:38:46.466" v="12"/>
          <ac:spMkLst>
            <pc:docMk/>
            <pc:sldMk cId="2701430549" sldId="296"/>
            <ac:spMk id="10" creationId="{3CBD683F-1DE8-D47A-BD9B-8D98005D450E}"/>
          </ac:spMkLst>
        </pc:spChg>
        <pc:spChg chg="mod">
          <ac:chgData name="준섭 오" userId="1323eee44732c443" providerId="LiveId" clId="{7A453B73-6AA6-4EE6-A242-DF1C160B9E6E}" dt="2024-09-04T08:38:46.466" v="12"/>
          <ac:spMkLst>
            <pc:docMk/>
            <pc:sldMk cId="2701430549" sldId="296"/>
            <ac:spMk id="11" creationId="{6923E76F-BA35-73E8-36B8-BDBEA8768A93}"/>
          </ac:spMkLst>
        </pc:spChg>
        <pc:spChg chg="mod">
          <ac:chgData name="준섭 오" userId="1323eee44732c443" providerId="LiveId" clId="{7A453B73-6AA6-4EE6-A242-DF1C160B9E6E}" dt="2024-09-04T08:38:46.466" v="12"/>
          <ac:spMkLst>
            <pc:docMk/>
            <pc:sldMk cId="2701430549" sldId="296"/>
            <ac:spMk id="12" creationId="{87C38658-866B-5F41-47A9-4F55DC11B4B1}"/>
          </ac:spMkLst>
        </pc:spChg>
        <pc:grpChg chg="mod">
          <ac:chgData name="준섭 오" userId="1323eee44732c443" providerId="LiveId" clId="{7A453B73-6AA6-4EE6-A242-DF1C160B9E6E}" dt="2024-09-04T08:38:46.466" v="12"/>
          <ac:grpSpMkLst>
            <pc:docMk/>
            <pc:sldMk cId="2701430549" sldId="296"/>
            <ac:grpSpMk id="23" creationId="{05BB0870-1C7A-FF05-3B34-26A4E3F81B19}"/>
          </ac:grpSpMkLst>
        </pc:grpChg>
        <pc:grpChg chg="mod">
          <ac:chgData name="준섭 오" userId="1323eee44732c443" providerId="LiveId" clId="{7A453B73-6AA6-4EE6-A242-DF1C160B9E6E}" dt="2024-09-04T08:38:46.466" v="12"/>
          <ac:grpSpMkLst>
            <pc:docMk/>
            <pc:sldMk cId="2701430549" sldId="296"/>
            <ac:grpSpMk id="24" creationId="{8FD21E3C-6AAB-F879-EFB1-58FA295876E6}"/>
          </ac:grpSpMkLst>
        </pc:grpChg>
        <pc:picChg chg="mod">
          <ac:chgData name="준섭 오" userId="1323eee44732c443" providerId="LiveId" clId="{7A453B73-6AA6-4EE6-A242-DF1C160B9E6E}" dt="2024-09-04T08:42:11.340" v="31" actId="14826"/>
          <ac:picMkLst>
            <pc:docMk/>
            <pc:sldMk cId="2701430549" sldId="296"/>
            <ac:picMk id="4" creationId="{CCA3E102-EFB5-6B01-2B3F-EFFCC996DEDE}"/>
          </ac:picMkLst>
        </pc:picChg>
        <pc:picChg chg="mod">
          <ac:chgData name="준섭 오" userId="1323eee44732c443" providerId="LiveId" clId="{7A453B73-6AA6-4EE6-A242-DF1C160B9E6E}" dt="2024-09-04T08:38:46.466" v="12"/>
          <ac:picMkLst>
            <pc:docMk/>
            <pc:sldMk cId="2701430549" sldId="296"/>
            <ac:picMk id="13" creationId="{37DB265D-4CEA-88F2-4ED3-A076D5AB8C4C}"/>
          </ac:picMkLst>
        </pc:picChg>
        <pc:picChg chg="mod">
          <ac:chgData name="준섭 오" userId="1323eee44732c443" providerId="LiveId" clId="{7A453B73-6AA6-4EE6-A242-DF1C160B9E6E}" dt="2024-09-04T08:38:46.466" v="12"/>
          <ac:picMkLst>
            <pc:docMk/>
            <pc:sldMk cId="2701430549" sldId="296"/>
            <ac:picMk id="14" creationId="{84EDDB3E-5E4C-A66D-15D5-48B129547E3B}"/>
          </ac:picMkLst>
        </pc:picChg>
        <pc:picChg chg="mod">
          <ac:chgData name="준섭 오" userId="1323eee44732c443" providerId="LiveId" clId="{7A453B73-6AA6-4EE6-A242-DF1C160B9E6E}" dt="2024-09-04T08:38:46.466" v="12"/>
          <ac:picMkLst>
            <pc:docMk/>
            <pc:sldMk cId="2701430549" sldId="296"/>
            <ac:picMk id="15" creationId="{4BC17295-2D7E-3B99-F385-69B2C937F5A1}"/>
          </ac:picMkLst>
        </pc:picChg>
        <pc:picChg chg="mod">
          <ac:chgData name="준섭 오" userId="1323eee44732c443" providerId="LiveId" clId="{7A453B73-6AA6-4EE6-A242-DF1C160B9E6E}" dt="2024-09-04T08:38:46.466" v="12"/>
          <ac:picMkLst>
            <pc:docMk/>
            <pc:sldMk cId="2701430549" sldId="296"/>
            <ac:picMk id="16" creationId="{753F81FA-8C6F-AAF2-D919-7471627E0F14}"/>
          </ac:picMkLst>
        </pc:picChg>
        <pc:picChg chg="mod">
          <ac:chgData name="준섭 오" userId="1323eee44732c443" providerId="LiveId" clId="{7A453B73-6AA6-4EE6-A242-DF1C160B9E6E}" dt="2024-09-04T08:38:46.466" v="12"/>
          <ac:picMkLst>
            <pc:docMk/>
            <pc:sldMk cId="2701430549" sldId="296"/>
            <ac:picMk id="17" creationId="{68A76CAA-A1B5-D782-96E0-2754A490121A}"/>
          </ac:picMkLst>
        </pc:picChg>
        <pc:picChg chg="mod">
          <ac:chgData name="준섭 오" userId="1323eee44732c443" providerId="LiveId" clId="{7A453B73-6AA6-4EE6-A242-DF1C160B9E6E}" dt="2024-09-04T08:38:46.466" v="12"/>
          <ac:picMkLst>
            <pc:docMk/>
            <pc:sldMk cId="2701430549" sldId="296"/>
            <ac:picMk id="18" creationId="{D0409F29-2DB5-8182-7052-4ED9450C454A}"/>
          </ac:picMkLst>
        </pc:picChg>
      </pc:sldChg>
      <pc:sldChg chg="modSp">
        <pc:chgData name="준섭 오" userId="1323eee44732c443" providerId="LiveId" clId="{7A453B73-6AA6-4EE6-A242-DF1C160B9E6E}" dt="2024-09-04T08:42:22.282" v="32" actId="14826"/>
        <pc:sldMkLst>
          <pc:docMk/>
          <pc:sldMk cId="1258294978" sldId="297"/>
        </pc:sldMkLst>
        <pc:spChg chg="mod">
          <ac:chgData name="준섭 오" userId="1323eee44732c443" providerId="LiveId" clId="{7A453B73-6AA6-4EE6-A242-DF1C160B9E6E}" dt="2024-09-04T08:38:46.466" v="12"/>
          <ac:spMkLst>
            <pc:docMk/>
            <pc:sldMk cId="1258294978" sldId="297"/>
            <ac:spMk id="7" creationId="{04A8CE7D-AEAD-723E-1C62-87C6FB530377}"/>
          </ac:spMkLst>
        </pc:spChg>
        <pc:spChg chg="mod">
          <ac:chgData name="준섭 오" userId="1323eee44732c443" providerId="LiveId" clId="{7A453B73-6AA6-4EE6-A242-DF1C160B9E6E}" dt="2024-09-04T08:38:46.466" v="12"/>
          <ac:spMkLst>
            <pc:docMk/>
            <pc:sldMk cId="1258294978" sldId="297"/>
            <ac:spMk id="8" creationId="{D78D326D-78B3-E8CC-4ED6-70B7DEFB3EC4}"/>
          </ac:spMkLst>
        </pc:spChg>
        <pc:spChg chg="mod">
          <ac:chgData name="준섭 오" userId="1323eee44732c443" providerId="LiveId" clId="{7A453B73-6AA6-4EE6-A242-DF1C160B9E6E}" dt="2024-09-04T08:38:46.466" v="12"/>
          <ac:spMkLst>
            <pc:docMk/>
            <pc:sldMk cId="1258294978" sldId="297"/>
            <ac:spMk id="9" creationId="{883D7E77-877B-1C6A-01C5-43B680492982}"/>
          </ac:spMkLst>
        </pc:spChg>
        <pc:spChg chg="mod">
          <ac:chgData name="준섭 오" userId="1323eee44732c443" providerId="LiveId" clId="{7A453B73-6AA6-4EE6-A242-DF1C160B9E6E}" dt="2024-09-04T08:38:46.466" v="12"/>
          <ac:spMkLst>
            <pc:docMk/>
            <pc:sldMk cId="1258294978" sldId="297"/>
            <ac:spMk id="10" creationId="{3CBD683F-1DE8-D47A-BD9B-8D98005D450E}"/>
          </ac:spMkLst>
        </pc:spChg>
        <pc:spChg chg="mod">
          <ac:chgData name="준섭 오" userId="1323eee44732c443" providerId="LiveId" clId="{7A453B73-6AA6-4EE6-A242-DF1C160B9E6E}" dt="2024-09-04T08:38:46.466" v="12"/>
          <ac:spMkLst>
            <pc:docMk/>
            <pc:sldMk cId="1258294978" sldId="297"/>
            <ac:spMk id="11" creationId="{6923E76F-BA35-73E8-36B8-BDBEA8768A93}"/>
          </ac:spMkLst>
        </pc:spChg>
        <pc:spChg chg="mod">
          <ac:chgData name="준섭 오" userId="1323eee44732c443" providerId="LiveId" clId="{7A453B73-6AA6-4EE6-A242-DF1C160B9E6E}" dt="2024-09-04T08:38:46.466" v="12"/>
          <ac:spMkLst>
            <pc:docMk/>
            <pc:sldMk cId="1258294978" sldId="297"/>
            <ac:spMk id="12" creationId="{87C38658-866B-5F41-47A9-4F55DC11B4B1}"/>
          </ac:spMkLst>
        </pc:spChg>
        <pc:grpChg chg="mod">
          <ac:chgData name="준섭 오" userId="1323eee44732c443" providerId="LiveId" clId="{7A453B73-6AA6-4EE6-A242-DF1C160B9E6E}" dt="2024-09-04T08:38:46.466" v="12"/>
          <ac:grpSpMkLst>
            <pc:docMk/>
            <pc:sldMk cId="1258294978" sldId="297"/>
            <ac:grpSpMk id="23" creationId="{05BB0870-1C7A-FF05-3B34-26A4E3F81B19}"/>
          </ac:grpSpMkLst>
        </pc:grpChg>
        <pc:grpChg chg="mod">
          <ac:chgData name="준섭 오" userId="1323eee44732c443" providerId="LiveId" clId="{7A453B73-6AA6-4EE6-A242-DF1C160B9E6E}" dt="2024-09-04T08:38:46.466" v="12"/>
          <ac:grpSpMkLst>
            <pc:docMk/>
            <pc:sldMk cId="1258294978" sldId="297"/>
            <ac:grpSpMk id="24" creationId="{8FD21E3C-6AAB-F879-EFB1-58FA295876E6}"/>
          </ac:grpSpMkLst>
        </pc:grpChg>
        <pc:picChg chg="mod">
          <ac:chgData name="준섭 오" userId="1323eee44732c443" providerId="LiveId" clId="{7A453B73-6AA6-4EE6-A242-DF1C160B9E6E}" dt="2024-09-04T08:42:22.282" v="32" actId="14826"/>
          <ac:picMkLst>
            <pc:docMk/>
            <pc:sldMk cId="1258294978" sldId="297"/>
            <ac:picMk id="4" creationId="{CCA3E102-EFB5-6B01-2B3F-EFFCC996DEDE}"/>
          </ac:picMkLst>
        </pc:picChg>
        <pc:picChg chg="mod">
          <ac:chgData name="준섭 오" userId="1323eee44732c443" providerId="LiveId" clId="{7A453B73-6AA6-4EE6-A242-DF1C160B9E6E}" dt="2024-09-04T08:38:46.466" v="12"/>
          <ac:picMkLst>
            <pc:docMk/>
            <pc:sldMk cId="1258294978" sldId="297"/>
            <ac:picMk id="13" creationId="{37DB265D-4CEA-88F2-4ED3-A076D5AB8C4C}"/>
          </ac:picMkLst>
        </pc:picChg>
        <pc:picChg chg="mod">
          <ac:chgData name="준섭 오" userId="1323eee44732c443" providerId="LiveId" clId="{7A453B73-6AA6-4EE6-A242-DF1C160B9E6E}" dt="2024-09-04T08:38:46.466" v="12"/>
          <ac:picMkLst>
            <pc:docMk/>
            <pc:sldMk cId="1258294978" sldId="297"/>
            <ac:picMk id="14" creationId="{84EDDB3E-5E4C-A66D-15D5-48B129547E3B}"/>
          </ac:picMkLst>
        </pc:picChg>
        <pc:picChg chg="mod">
          <ac:chgData name="준섭 오" userId="1323eee44732c443" providerId="LiveId" clId="{7A453B73-6AA6-4EE6-A242-DF1C160B9E6E}" dt="2024-09-04T08:38:46.466" v="12"/>
          <ac:picMkLst>
            <pc:docMk/>
            <pc:sldMk cId="1258294978" sldId="297"/>
            <ac:picMk id="15" creationId="{4BC17295-2D7E-3B99-F385-69B2C937F5A1}"/>
          </ac:picMkLst>
        </pc:picChg>
        <pc:picChg chg="mod">
          <ac:chgData name="준섭 오" userId="1323eee44732c443" providerId="LiveId" clId="{7A453B73-6AA6-4EE6-A242-DF1C160B9E6E}" dt="2024-09-04T08:38:46.466" v="12"/>
          <ac:picMkLst>
            <pc:docMk/>
            <pc:sldMk cId="1258294978" sldId="297"/>
            <ac:picMk id="16" creationId="{753F81FA-8C6F-AAF2-D919-7471627E0F14}"/>
          </ac:picMkLst>
        </pc:picChg>
        <pc:picChg chg="mod">
          <ac:chgData name="준섭 오" userId="1323eee44732c443" providerId="LiveId" clId="{7A453B73-6AA6-4EE6-A242-DF1C160B9E6E}" dt="2024-09-04T08:38:46.466" v="12"/>
          <ac:picMkLst>
            <pc:docMk/>
            <pc:sldMk cId="1258294978" sldId="297"/>
            <ac:picMk id="17" creationId="{68A76CAA-A1B5-D782-96E0-2754A490121A}"/>
          </ac:picMkLst>
        </pc:picChg>
        <pc:picChg chg="mod">
          <ac:chgData name="준섭 오" userId="1323eee44732c443" providerId="LiveId" clId="{7A453B73-6AA6-4EE6-A242-DF1C160B9E6E}" dt="2024-09-04T08:38:46.466" v="12"/>
          <ac:picMkLst>
            <pc:docMk/>
            <pc:sldMk cId="1258294978" sldId="297"/>
            <ac:picMk id="18" creationId="{D0409F29-2DB5-8182-7052-4ED9450C454A}"/>
          </ac:picMkLst>
        </pc:picChg>
      </pc:sldChg>
      <pc:sldChg chg="modSp">
        <pc:chgData name="준섭 오" userId="1323eee44732c443" providerId="LiveId" clId="{7A453B73-6AA6-4EE6-A242-DF1C160B9E6E}" dt="2024-09-04T08:42:34.329" v="33" actId="14826"/>
        <pc:sldMkLst>
          <pc:docMk/>
          <pc:sldMk cId="333216463" sldId="298"/>
        </pc:sldMkLst>
        <pc:spChg chg="mod">
          <ac:chgData name="준섭 오" userId="1323eee44732c443" providerId="LiveId" clId="{7A453B73-6AA6-4EE6-A242-DF1C160B9E6E}" dt="2024-09-04T08:38:46.466" v="12"/>
          <ac:spMkLst>
            <pc:docMk/>
            <pc:sldMk cId="333216463" sldId="298"/>
            <ac:spMk id="7" creationId="{04A8CE7D-AEAD-723E-1C62-87C6FB530377}"/>
          </ac:spMkLst>
        </pc:spChg>
        <pc:spChg chg="mod">
          <ac:chgData name="준섭 오" userId="1323eee44732c443" providerId="LiveId" clId="{7A453B73-6AA6-4EE6-A242-DF1C160B9E6E}" dt="2024-09-04T08:38:46.466" v="12"/>
          <ac:spMkLst>
            <pc:docMk/>
            <pc:sldMk cId="333216463" sldId="298"/>
            <ac:spMk id="8" creationId="{D78D326D-78B3-E8CC-4ED6-70B7DEFB3EC4}"/>
          </ac:spMkLst>
        </pc:spChg>
        <pc:spChg chg="mod">
          <ac:chgData name="준섭 오" userId="1323eee44732c443" providerId="LiveId" clId="{7A453B73-6AA6-4EE6-A242-DF1C160B9E6E}" dt="2024-09-04T08:38:46.466" v="12"/>
          <ac:spMkLst>
            <pc:docMk/>
            <pc:sldMk cId="333216463" sldId="298"/>
            <ac:spMk id="9" creationId="{883D7E77-877B-1C6A-01C5-43B680492982}"/>
          </ac:spMkLst>
        </pc:spChg>
        <pc:spChg chg="mod">
          <ac:chgData name="준섭 오" userId="1323eee44732c443" providerId="LiveId" clId="{7A453B73-6AA6-4EE6-A242-DF1C160B9E6E}" dt="2024-09-04T08:38:46.466" v="12"/>
          <ac:spMkLst>
            <pc:docMk/>
            <pc:sldMk cId="333216463" sldId="298"/>
            <ac:spMk id="10" creationId="{3CBD683F-1DE8-D47A-BD9B-8D98005D450E}"/>
          </ac:spMkLst>
        </pc:spChg>
        <pc:spChg chg="mod">
          <ac:chgData name="준섭 오" userId="1323eee44732c443" providerId="LiveId" clId="{7A453B73-6AA6-4EE6-A242-DF1C160B9E6E}" dt="2024-09-04T08:38:46.466" v="12"/>
          <ac:spMkLst>
            <pc:docMk/>
            <pc:sldMk cId="333216463" sldId="298"/>
            <ac:spMk id="11" creationId="{6923E76F-BA35-73E8-36B8-BDBEA8768A93}"/>
          </ac:spMkLst>
        </pc:spChg>
        <pc:spChg chg="mod">
          <ac:chgData name="준섭 오" userId="1323eee44732c443" providerId="LiveId" clId="{7A453B73-6AA6-4EE6-A242-DF1C160B9E6E}" dt="2024-09-04T08:38:46.466" v="12"/>
          <ac:spMkLst>
            <pc:docMk/>
            <pc:sldMk cId="333216463" sldId="298"/>
            <ac:spMk id="12" creationId="{87C38658-866B-5F41-47A9-4F55DC11B4B1}"/>
          </ac:spMkLst>
        </pc:spChg>
        <pc:grpChg chg="mod">
          <ac:chgData name="준섭 오" userId="1323eee44732c443" providerId="LiveId" clId="{7A453B73-6AA6-4EE6-A242-DF1C160B9E6E}" dt="2024-09-04T08:38:46.466" v="12"/>
          <ac:grpSpMkLst>
            <pc:docMk/>
            <pc:sldMk cId="333216463" sldId="298"/>
            <ac:grpSpMk id="23" creationId="{05BB0870-1C7A-FF05-3B34-26A4E3F81B19}"/>
          </ac:grpSpMkLst>
        </pc:grpChg>
        <pc:grpChg chg="mod">
          <ac:chgData name="준섭 오" userId="1323eee44732c443" providerId="LiveId" clId="{7A453B73-6AA6-4EE6-A242-DF1C160B9E6E}" dt="2024-09-04T08:38:46.466" v="12"/>
          <ac:grpSpMkLst>
            <pc:docMk/>
            <pc:sldMk cId="333216463" sldId="298"/>
            <ac:grpSpMk id="24" creationId="{8FD21E3C-6AAB-F879-EFB1-58FA295876E6}"/>
          </ac:grpSpMkLst>
        </pc:grpChg>
        <pc:picChg chg="mod">
          <ac:chgData name="준섭 오" userId="1323eee44732c443" providerId="LiveId" clId="{7A453B73-6AA6-4EE6-A242-DF1C160B9E6E}" dt="2024-09-04T08:42:34.329" v="33" actId="14826"/>
          <ac:picMkLst>
            <pc:docMk/>
            <pc:sldMk cId="333216463" sldId="298"/>
            <ac:picMk id="4" creationId="{CCA3E102-EFB5-6B01-2B3F-EFFCC996DEDE}"/>
          </ac:picMkLst>
        </pc:picChg>
        <pc:picChg chg="mod">
          <ac:chgData name="준섭 오" userId="1323eee44732c443" providerId="LiveId" clId="{7A453B73-6AA6-4EE6-A242-DF1C160B9E6E}" dt="2024-09-04T08:38:46.466" v="12"/>
          <ac:picMkLst>
            <pc:docMk/>
            <pc:sldMk cId="333216463" sldId="298"/>
            <ac:picMk id="13" creationId="{37DB265D-4CEA-88F2-4ED3-A076D5AB8C4C}"/>
          </ac:picMkLst>
        </pc:picChg>
        <pc:picChg chg="mod">
          <ac:chgData name="준섭 오" userId="1323eee44732c443" providerId="LiveId" clId="{7A453B73-6AA6-4EE6-A242-DF1C160B9E6E}" dt="2024-09-04T08:38:46.466" v="12"/>
          <ac:picMkLst>
            <pc:docMk/>
            <pc:sldMk cId="333216463" sldId="298"/>
            <ac:picMk id="14" creationId="{84EDDB3E-5E4C-A66D-15D5-48B129547E3B}"/>
          </ac:picMkLst>
        </pc:picChg>
        <pc:picChg chg="mod">
          <ac:chgData name="준섭 오" userId="1323eee44732c443" providerId="LiveId" clId="{7A453B73-6AA6-4EE6-A242-DF1C160B9E6E}" dt="2024-09-04T08:38:46.466" v="12"/>
          <ac:picMkLst>
            <pc:docMk/>
            <pc:sldMk cId="333216463" sldId="298"/>
            <ac:picMk id="15" creationId="{4BC17295-2D7E-3B99-F385-69B2C937F5A1}"/>
          </ac:picMkLst>
        </pc:picChg>
        <pc:picChg chg="mod">
          <ac:chgData name="준섭 오" userId="1323eee44732c443" providerId="LiveId" clId="{7A453B73-6AA6-4EE6-A242-DF1C160B9E6E}" dt="2024-09-04T08:38:46.466" v="12"/>
          <ac:picMkLst>
            <pc:docMk/>
            <pc:sldMk cId="333216463" sldId="298"/>
            <ac:picMk id="16" creationId="{753F81FA-8C6F-AAF2-D919-7471627E0F14}"/>
          </ac:picMkLst>
        </pc:picChg>
        <pc:picChg chg="mod">
          <ac:chgData name="준섭 오" userId="1323eee44732c443" providerId="LiveId" clId="{7A453B73-6AA6-4EE6-A242-DF1C160B9E6E}" dt="2024-09-04T08:38:46.466" v="12"/>
          <ac:picMkLst>
            <pc:docMk/>
            <pc:sldMk cId="333216463" sldId="298"/>
            <ac:picMk id="17" creationId="{68A76CAA-A1B5-D782-96E0-2754A490121A}"/>
          </ac:picMkLst>
        </pc:picChg>
        <pc:picChg chg="mod">
          <ac:chgData name="준섭 오" userId="1323eee44732c443" providerId="LiveId" clId="{7A453B73-6AA6-4EE6-A242-DF1C160B9E6E}" dt="2024-09-04T08:38:46.466" v="12"/>
          <ac:picMkLst>
            <pc:docMk/>
            <pc:sldMk cId="333216463" sldId="298"/>
            <ac:picMk id="18" creationId="{D0409F29-2DB5-8182-7052-4ED9450C454A}"/>
          </ac:picMkLst>
        </pc:picChg>
      </pc:sldChg>
      <pc:sldChg chg="modSp">
        <pc:chgData name="준섭 오" userId="1323eee44732c443" providerId="LiveId" clId="{7A453B73-6AA6-4EE6-A242-DF1C160B9E6E}" dt="2024-09-04T08:42:41.545" v="34" actId="14826"/>
        <pc:sldMkLst>
          <pc:docMk/>
          <pc:sldMk cId="4261343448" sldId="299"/>
        </pc:sldMkLst>
        <pc:spChg chg="mod">
          <ac:chgData name="준섭 오" userId="1323eee44732c443" providerId="LiveId" clId="{7A453B73-6AA6-4EE6-A242-DF1C160B9E6E}" dt="2024-09-04T08:38:46.466" v="12"/>
          <ac:spMkLst>
            <pc:docMk/>
            <pc:sldMk cId="4261343448" sldId="299"/>
            <ac:spMk id="7" creationId="{04A8CE7D-AEAD-723E-1C62-87C6FB530377}"/>
          </ac:spMkLst>
        </pc:spChg>
        <pc:spChg chg="mod">
          <ac:chgData name="준섭 오" userId="1323eee44732c443" providerId="LiveId" clId="{7A453B73-6AA6-4EE6-A242-DF1C160B9E6E}" dt="2024-09-04T08:38:46.466" v="12"/>
          <ac:spMkLst>
            <pc:docMk/>
            <pc:sldMk cId="4261343448" sldId="299"/>
            <ac:spMk id="8" creationId="{D78D326D-78B3-E8CC-4ED6-70B7DEFB3EC4}"/>
          </ac:spMkLst>
        </pc:spChg>
        <pc:spChg chg="mod">
          <ac:chgData name="준섭 오" userId="1323eee44732c443" providerId="LiveId" clId="{7A453B73-6AA6-4EE6-A242-DF1C160B9E6E}" dt="2024-09-04T08:38:46.466" v="12"/>
          <ac:spMkLst>
            <pc:docMk/>
            <pc:sldMk cId="4261343448" sldId="299"/>
            <ac:spMk id="9" creationId="{883D7E77-877B-1C6A-01C5-43B680492982}"/>
          </ac:spMkLst>
        </pc:spChg>
        <pc:spChg chg="mod">
          <ac:chgData name="준섭 오" userId="1323eee44732c443" providerId="LiveId" clId="{7A453B73-6AA6-4EE6-A242-DF1C160B9E6E}" dt="2024-09-04T08:38:46.466" v="12"/>
          <ac:spMkLst>
            <pc:docMk/>
            <pc:sldMk cId="4261343448" sldId="299"/>
            <ac:spMk id="10" creationId="{3CBD683F-1DE8-D47A-BD9B-8D98005D450E}"/>
          </ac:spMkLst>
        </pc:spChg>
        <pc:spChg chg="mod">
          <ac:chgData name="준섭 오" userId="1323eee44732c443" providerId="LiveId" clId="{7A453B73-6AA6-4EE6-A242-DF1C160B9E6E}" dt="2024-09-04T08:38:46.466" v="12"/>
          <ac:spMkLst>
            <pc:docMk/>
            <pc:sldMk cId="4261343448" sldId="299"/>
            <ac:spMk id="11" creationId="{6923E76F-BA35-73E8-36B8-BDBEA8768A93}"/>
          </ac:spMkLst>
        </pc:spChg>
        <pc:spChg chg="mod">
          <ac:chgData name="준섭 오" userId="1323eee44732c443" providerId="LiveId" clId="{7A453B73-6AA6-4EE6-A242-DF1C160B9E6E}" dt="2024-09-04T08:38:46.466" v="12"/>
          <ac:spMkLst>
            <pc:docMk/>
            <pc:sldMk cId="4261343448" sldId="299"/>
            <ac:spMk id="12" creationId="{87C38658-866B-5F41-47A9-4F55DC11B4B1}"/>
          </ac:spMkLst>
        </pc:spChg>
        <pc:grpChg chg="mod">
          <ac:chgData name="준섭 오" userId="1323eee44732c443" providerId="LiveId" clId="{7A453B73-6AA6-4EE6-A242-DF1C160B9E6E}" dt="2024-09-04T08:38:46.466" v="12"/>
          <ac:grpSpMkLst>
            <pc:docMk/>
            <pc:sldMk cId="4261343448" sldId="299"/>
            <ac:grpSpMk id="23" creationId="{05BB0870-1C7A-FF05-3B34-26A4E3F81B19}"/>
          </ac:grpSpMkLst>
        </pc:grpChg>
        <pc:grpChg chg="mod">
          <ac:chgData name="준섭 오" userId="1323eee44732c443" providerId="LiveId" clId="{7A453B73-6AA6-4EE6-A242-DF1C160B9E6E}" dt="2024-09-04T08:38:46.466" v="12"/>
          <ac:grpSpMkLst>
            <pc:docMk/>
            <pc:sldMk cId="4261343448" sldId="299"/>
            <ac:grpSpMk id="24" creationId="{8FD21E3C-6AAB-F879-EFB1-58FA295876E6}"/>
          </ac:grpSpMkLst>
        </pc:grpChg>
        <pc:picChg chg="mod">
          <ac:chgData name="준섭 오" userId="1323eee44732c443" providerId="LiveId" clId="{7A453B73-6AA6-4EE6-A242-DF1C160B9E6E}" dt="2024-09-04T08:42:41.545" v="34" actId="14826"/>
          <ac:picMkLst>
            <pc:docMk/>
            <pc:sldMk cId="4261343448" sldId="299"/>
            <ac:picMk id="4" creationId="{CCA3E102-EFB5-6B01-2B3F-EFFCC996DEDE}"/>
          </ac:picMkLst>
        </pc:picChg>
        <pc:picChg chg="mod">
          <ac:chgData name="준섭 오" userId="1323eee44732c443" providerId="LiveId" clId="{7A453B73-6AA6-4EE6-A242-DF1C160B9E6E}" dt="2024-09-04T08:38:46.466" v="12"/>
          <ac:picMkLst>
            <pc:docMk/>
            <pc:sldMk cId="4261343448" sldId="299"/>
            <ac:picMk id="13" creationId="{37DB265D-4CEA-88F2-4ED3-A076D5AB8C4C}"/>
          </ac:picMkLst>
        </pc:picChg>
        <pc:picChg chg="mod">
          <ac:chgData name="준섭 오" userId="1323eee44732c443" providerId="LiveId" clId="{7A453B73-6AA6-4EE6-A242-DF1C160B9E6E}" dt="2024-09-04T08:38:46.466" v="12"/>
          <ac:picMkLst>
            <pc:docMk/>
            <pc:sldMk cId="4261343448" sldId="299"/>
            <ac:picMk id="14" creationId="{84EDDB3E-5E4C-A66D-15D5-48B129547E3B}"/>
          </ac:picMkLst>
        </pc:picChg>
        <pc:picChg chg="mod">
          <ac:chgData name="준섭 오" userId="1323eee44732c443" providerId="LiveId" clId="{7A453B73-6AA6-4EE6-A242-DF1C160B9E6E}" dt="2024-09-04T08:38:46.466" v="12"/>
          <ac:picMkLst>
            <pc:docMk/>
            <pc:sldMk cId="4261343448" sldId="299"/>
            <ac:picMk id="15" creationId="{4BC17295-2D7E-3B99-F385-69B2C937F5A1}"/>
          </ac:picMkLst>
        </pc:picChg>
        <pc:picChg chg="mod">
          <ac:chgData name="준섭 오" userId="1323eee44732c443" providerId="LiveId" clId="{7A453B73-6AA6-4EE6-A242-DF1C160B9E6E}" dt="2024-09-04T08:38:46.466" v="12"/>
          <ac:picMkLst>
            <pc:docMk/>
            <pc:sldMk cId="4261343448" sldId="299"/>
            <ac:picMk id="16" creationId="{753F81FA-8C6F-AAF2-D919-7471627E0F14}"/>
          </ac:picMkLst>
        </pc:picChg>
        <pc:picChg chg="mod">
          <ac:chgData name="준섭 오" userId="1323eee44732c443" providerId="LiveId" clId="{7A453B73-6AA6-4EE6-A242-DF1C160B9E6E}" dt="2024-09-04T08:38:46.466" v="12"/>
          <ac:picMkLst>
            <pc:docMk/>
            <pc:sldMk cId="4261343448" sldId="299"/>
            <ac:picMk id="17" creationId="{68A76CAA-A1B5-D782-96E0-2754A490121A}"/>
          </ac:picMkLst>
        </pc:picChg>
        <pc:picChg chg="mod">
          <ac:chgData name="준섭 오" userId="1323eee44732c443" providerId="LiveId" clId="{7A453B73-6AA6-4EE6-A242-DF1C160B9E6E}" dt="2024-09-04T08:38:46.466" v="12"/>
          <ac:picMkLst>
            <pc:docMk/>
            <pc:sldMk cId="4261343448" sldId="299"/>
            <ac:picMk id="18" creationId="{D0409F29-2DB5-8182-7052-4ED9450C454A}"/>
          </ac:picMkLst>
        </pc:picChg>
      </pc:sldChg>
      <pc:sldChg chg="modSp">
        <pc:chgData name="준섭 오" userId="1323eee44732c443" providerId="LiveId" clId="{7A453B73-6AA6-4EE6-A242-DF1C160B9E6E}" dt="2024-09-04T08:42:48.296" v="35" actId="14826"/>
        <pc:sldMkLst>
          <pc:docMk/>
          <pc:sldMk cId="1519780451" sldId="300"/>
        </pc:sldMkLst>
        <pc:spChg chg="mod">
          <ac:chgData name="준섭 오" userId="1323eee44732c443" providerId="LiveId" clId="{7A453B73-6AA6-4EE6-A242-DF1C160B9E6E}" dt="2024-09-04T08:38:46.466" v="12"/>
          <ac:spMkLst>
            <pc:docMk/>
            <pc:sldMk cId="1519780451" sldId="300"/>
            <ac:spMk id="7" creationId="{04A8CE7D-AEAD-723E-1C62-87C6FB530377}"/>
          </ac:spMkLst>
        </pc:spChg>
        <pc:spChg chg="mod">
          <ac:chgData name="준섭 오" userId="1323eee44732c443" providerId="LiveId" clId="{7A453B73-6AA6-4EE6-A242-DF1C160B9E6E}" dt="2024-09-04T08:38:46.466" v="12"/>
          <ac:spMkLst>
            <pc:docMk/>
            <pc:sldMk cId="1519780451" sldId="300"/>
            <ac:spMk id="8" creationId="{D78D326D-78B3-E8CC-4ED6-70B7DEFB3EC4}"/>
          </ac:spMkLst>
        </pc:spChg>
        <pc:spChg chg="mod">
          <ac:chgData name="준섭 오" userId="1323eee44732c443" providerId="LiveId" clId="{7A453B73-6AA6-4EE6-A242-DF1C160B9E6E}" dt="2024-09-04T08:38:46.466" v="12"/>
          <ac:spMkLst>
            <pc:docMk/>
            <pc:sldMk cId="1519780451" sldId="300"/>
            <ac:spMk id="9" creationId="{883D7E77-877B-1C6A-01C5-43B680492982}"/>
          </ac:spMkLst>
        </pc:spChg>
        <pc:spChg chg="mod">
          <ac:chgData name="준섭 오" userId="1323eee44732c443" providerId="LiveId" clId="{7A453B73-6AA6-4EE6-A242-DF1C160B9E6E}" dt="2024-09-04T08:38:46.466" v="12"/>
          <ac:spMkLst>
            <pc:docMk/>
            <pc:sldMk cId="1519780451" sldId="300"/>
            <ac:spMk id="10" creationId="{3CBD683F-1DE8-D47A-BD9B-8D98005D450E}"/>
          </ac:spMkLst>
        </pc:spChg>
        <pc:spChg chg="mod">
          <ac:chgData name="준섭 오" userId="1323eee44732c443" providerId="LiveId" clId="{7A453B73-6AA6-4EE6-A242-DF1C160B9E6E}" dt="2024-09-04T08:38:46.466" v="12"/>
          <ac:spMkLst>
            <pc:docMk/>
            <pc:sldMk cId="1519780451" sldId="300"/>
            <ac:spMk id="11" creationId="{6923E76F-BA35-73E8-36B8-BDBEA8768A93}"/>
          </ac:spMkLst>
        </pc:spChg>
        <pc:spChg chg="mod">
          <ac:chgData name="준섭 오" userId="1323eee44732c443" providerId="LiveId" clId="{7A453B73-6AA6-4EE6-A242-DF1C160B9E6E}" dt="2024-09-04T08:38:46.466" v="12"/>
          <ac:spMkLst>
            <pc:docMk/>
            <pc:sldMk cId="1519780451" sldId="300"/>
            <ac:spMk id="12" creationId="{87C38658-866B-5F41-47A9-4F55DC11B4B1}"/>
          </ac:spMkLst>
        </pc:spChg>
        <pc:grpChg chg="mod">
          <ac:chgData name="준섭 오" userId="1323eee44732c443" providerId="LiveId" clId="{7A453B73-6AA6-4EE6-A242-DF1C160B9E6E}" dt="2024-09-04T08:38:46.466" v="12"/>
          <ac:grpSpMkLst>
            <pc:docMk/>
            <pc:sldMk cId="1519780451" sldId="300"/>
            <ac:grpSpMk id="23" creationId="{05BB0870-1C7A-FF05-3B34-26A4E3F81B19}"/>
          </ac:grpSpMkLst>
        </pc:grpChg>
        <pc:grpChg chg="mod">
          <ac:chgData name="준섭 오" userId="1323eee44732c443" providerId="LiveId" clId="{7A453B73-6AA6-4EE6-A242-DF1C160B9E6E}" dt="2024-09-04T08:38:46.466" v="12"/>
          <ac:grpSpMkLst>
            <pc:docMk/>
            <pc:sldMk cId="1519780451" sldId="300"/>
            <ac:grpSpMk id="24" creationId="{8FD21E3C-6AAB-F879-EFB1-58FA295876E6}"/>
          </ac:grpSpMkLst>
        </pc:grpChg>
        <pc:picChg chg="mod">
          <ac:chgData name="준섭 오" userId="1323eee44732c443" providerId="LiveId" clId="{7A453B73-6AA6-4EE6-A242-DF1C160B9E6E}" dt="2024-09-04T08:42:48.296" v="35" actId="14826"/>
          <ac:picMkLst>
            <pc:docMk/>
            <pc:sldMk cId="1519780451" sldId="300"/>
            <ac:picMk id="4" creationId="{CCA3E102-EFB5-6B01-2B3F-EFFCC996DEDE}"/>
          </ac:picMkLst>
        </pc:picChg>
        <pc:picChg chg="mod">
          <ac:chgData name="준섭 오" userId="1323eee44732c443" providerId="LiveId" clId="{7A453B73-6AA6-4EE6-A242-DF1C160B9E6E}" dt="2024-09-04T08:38:46.466" v="12"/>
          <ac:picMkLst>
            <pc:docMk/>
            <pc:sldMk cId="1519780451" sldId="300"/>
            <ac:picMk id="13" creationId="{37DB265D-4CEA-88F2-4ED3-A076D5AB8C4C}"/>
          </ac:picMkLst>
        </pc:picChg>
        <pc:picChg chg="mod">
          <ac:chgData name="준섭 오" userId="1323eee44732c443" providerId="LiveId" clId="{7A453B73-6AA6-4EE6-A242-DF1C160B9E6E}" dt="2024-09-04T08:38:46.466" v="12"/>
          <ac:picMkLst>
            <pc:docMk/>
            <pc:sldMk cId="1519780451" sldId="300"/>
            <ac:picMk id="14" creationId="{84EDDB3E-5E4C-A66D-15D5-48B129547E3B}"/>
          </ac:picMkLst>
        </pc:picChg>
        <pc:picChg chg="mod">
          <ac:chgData name="준섭 오" userId="1323eee44732c443" providerId="LiveId" clId="{7A453B73-6AA6-4EE6-A242-DF1C160B9E6E}" dt="2024-09-04T08:38:46.466" v="12"/>
          <ac:picMkLst>
            <pc:docMk/>
            <pc:sldMk cId="1519780451" sldId="300"/>
            <ac:picMk id="15" creationId="{4BC17295-2D7E-3B99-F385-69B2C937F5A1}"/>
          </ac:picMkLst>
        </pc:picChg>
        <pc:picChg chg="mod">
          <ac:chgData name="준섭 오" userId="1323eee44732c443" providerId="LiveId" clId="{7A453B73-6AA6-4EE6-A242-DF1C160B9E6E}" dt="2024-09-04T08:38:46.466" v="12"/>
          <ac:picMkLst>
            <pc:docMk/>
            <pc:sldMk cId="1519780451" sldId="300"/>
            <ac:picMk id="16" creationId="{753F81FA-8C6F-AAF2-D919-7471627E0F14}"/>
          </ac:picMkLst>
        </pc:picChg>
        <pc:picChg chg="mod">
          <ac:chgData name="준섭 오" userId="1323eee44732c443" providerId="LiveId" clId="{7A453B73-6AA6-4EE6-A242-DF1C160B9E6E}" dt="2024-09-04T08:38:46.466" v="12"/>
          <ac:picMkLst>
            <pc:docMk/>
            <pc:sldMk cId="1519780451" sldId="300"/>
            <ac:picMk id="17" creationId="{68A76CAA-A1B5-D782-96E0-2754A490121A}"/>
          </ac:picMkLst>
        </pc:picChg>
        <pc:picChg chg="mod">
          <ac:chgData name="준섭 오" userId="1323eee44732c443" providerId="LiveId" clId="{7A453B73-6AA6-4EE6-A242-DF1C160B9E6E}" dt="2024-09-04T08:38:46.466" v="12"/>
          <ac:picMkLst>
            <pc:docMk/>
            <pc:sldMk cId="1519780451" sldId="300"/>
            <ac:picMk id="18" creationId="{D0409F29-2DB5-8182-7052-4ED9450C454A}"/>
          </ac:picMkLst>
        </pc:picChg>
      </pc:sldChg>
      <pc:sldChg chg="modSp">
        <pc:chgData name="준섭 오" userId="1323eee44732c443" providerId="LiveId" clId="{7A453B73-6AA6-4EE6-A242-DF1C160B9E6E}" dt="2024-09-04T08:42:55.693" v="36" actId="14826"/>
        <pc:sldMkLst>
          <pc:docMk/>
          <pc:sldMk cId="2381018069" sldId="301"/>
        </pc:sldMkLst>
        <pc:spChg chg="mod">
          <ac:chgData name="준섭 오" userId="1323eee44732c443" providerId="LiveId" clId="{7A453B73-6AA6-4EE6-A242-DF1C160B9E6E}" dt="2024-09-04T08:38:46.466" v="12"/>
          <ac:spMkLst>
            <pc:docMk/>
            <pc:sldMk cId="2381018069" sldId="301"/>
            <ac:spMk id="7" creationId="{04A8CE7D-AEAD-723E-1C62-87C6FB530377}"/>
          </ac:spMkLst>
        </pc:spChg>
        <pc:spChg chg="mod">
          <ac:chgData name="준섭 오" userId="1323eee44732c443" providerId="LiveId" clId="{7A453B73-6AA6-4EE6-A242-DF1C160B9E6E}" dt="2024-09-04T08:38:46.466" v="12"/>
          <ac:spMkLst>
            <pc:docMk/>
            <pc:sldMk cId="2381018069" sldId="301"/>
            <ac:spMk id="8" creationId="{D78D326D-78B3-E8CC-4ED6-70B7DEFB3EC4}"/>
          </ac:spMkLst>
        </pc:spChg>
        <pc:spChg chg="mod">
          <ac:chgData name="준섭 오" userId="1323eee44732c443" providerId="LiveId" clId="{7A453B73-6AA6-4EE6-A242-DF1C160B9E6E}" dt="2024-09-04T08:38:46.466" v="12"/>
          <ac:spMkLst>
            <pc:docMk/>
            <pc:sldMk cId="2381018069" sldId="301"/>
            <ac:spMk id="9" creationId="{883D7E77-877B-1C6A-01C5-43B680492982}"/>
          </ac:spMkLst>
        </pc:spChg>
        <pc:spChg chg="mod">
          <ac:chgData name="준섭 오" userId="1323eee44732c443" providerId="LiveId" clId="{7A453B73-6AA6-4EE6-A242-DF1C160B9E6E}" dt="2024-09-04T08:38:46.466" v="12"/>
          <ac:spMkLst>
            <pc:docMk/>
            <pc:sldMk cId="2381018069" sldId="301"/>
            <ac:spMk id="10" creationId="{3CBD683F-1DE8-D47A-BD9B-8D98005D450E}"/>
          </ac:spMkLst>
        </pc:spChg>
        <pc:spChg chg="mod">
          <ac:chgData name="준섭 오" userId="1323eee44732c443" providerId="LiveId" clId="{7A453B73-6AA6-4EE6-A242-DF1C160B9E6E}" dt="2024-09-04T08:38:46.466" v="12"/>
          <ac:spMkLst>
            <pc:docMk/>
            <pc:sldMk cId="2381018069" sldId="301"/>
            <ac:spMk id="11" creationId="{6923E76F-BA35-73E8-36B8-BDBEA8768A93}"/>
          </ac:spMkLst>
        </pc:spChg>
        <pc:spChg chg="mod">
          <ac:chgData name="준섭 오" userId="1323eee44732c443" providerId="LiveId" clId="{7A453B73-6AA6-4EE6-A242-DF1C160B9E6E}" dt="2024-09-04T08:38:46.466" v="12"/>
          <ac:spMkLst>
            <pc:docMk/>
            <pc:sldMk cId="2381018069" sldId="301"/>
            <ac:spMk id="12" creationId="{87C38658-866B-5F41-47A9-4F55DC11B4B1}"/>
          </ac:spMkLst>
        </pc:spChg>
        <pc:grpChg chg="mod">
          <ac:chgData name="준섭 오" userId="1323eee44732c443" providerId="LiveId" clId="{7A453B73-6AA6-4EE6-A242-DF1C160B9E6E}" dt="2024-09-04T08:38:46.466" v="12"/>
          <ac:grpSpMkLst>
            <pc:docMk/>
            <pc:sldMk cId="2381018069" sldId="301"/>
            <ac:grpSpMk id="23" creationId="{05BB0870-1C7A-FF05-3B34-26A4E3F81B19}"/>
          </ac:grpSpMkLst>
        </pc:grpChg>
        <pc:grpChg chg="mod">
          <ac:chgData name="준섭 오" userId="1323eee44732c443" providerId="LiveId" clId="{7A453B73-6AA6-4EE6-A242-DF1C160B9E6E}" dt="2024-09-04T08:38:46.466" v="12"/>
          <ac:grpSpMkLst>
            <pc:docMk/>
            <pc:sldMk cId="2381018069" sldId="301"/>
            <ac:grpSpMk id="24" creationId="{8FD21E3C-6AAB-F879-EFB1-58FA295876E6}"/>
          </ac:grpSpMkLst>
        </pc:grpChg>
        <pc:picChg chg="mod">
          <ac:chgData name="준섭 오" userId="1323eee44732c443" providerId="LiveId" clId="{7A453B73-6AA6-4EE6-A242-DF1C160B9E6E}" dt="2024-09-04T08:42:55.693" v="36" actId="14826"/>
          <ac:picMkLst>
            <pc:docMk/>
            <pc:sldMk cId="2381018069" sldId="301"/>
            <ac:picMk id="4" creationId="{CCA3E102-EFB5-6B01-2B3F-EFFCC996DEDE}"/>
          </ac:picMkLst>
        </pc:picChg>
        <pc:picChg chg="mod">
          <ac:chgData name="준섭 오" userId="1323eee44732c443" providerId="LiveId" clId="{7A453B73-6AA6-4EE6-A242-DF1C160B9E6E}" dt="2024-09-04T08:38:46.466" v="12"/>
          <ac:picMkLst>
            <pc:docMk/>
            <pc:sldMk cId="2381018069" sldId="301"/>
            <ac:picMk id="13" creationId="{37DB265D-4CEA-88F2-4ED3-A076D5AB8C4C}"/>
          </ac:picMkLst>
        </pc:picChg>
        <pc:picChg chg="mod">
          <ac:chgData name="준섭 오" userId="1323eee44732c443" providerId="LiveId" clId="{7A453B73-6AA6-4EE6-A242-DF1C160B9E6E}" dt="2024-09-04T08:38:46.466" v="12"/>
          <ac:picMkLst>
            <pc:docMk/>
            <pc:sldMk cId="2381018069" sldId="301"/>
            <ac:picMk id="14" creationId="{84EDDB3E-5E4C-A66D-15D5-48B129547E3B}"/>
          </ac:picMkLst>
        </pc:picChg>
        <pc:picChg chg="mod">
          <ac:chgData name="준섭 오" userId="1323eee44732c443" providerId="LiveId" clId="{7A453B73-6AA6-4EE6-A242-DF1C160B9E6E}" dt="2024-09-04T08:38:46.466" v="12"/>
          <ac:picMkLst>
            <pc:docMk/>
            <pc:sldMk cId="2381018069" sldId="301"/>
            <ac:picMk id="15" creationId="{4BC17295-2D7E-3B99-F385-69B2C937F5A1}"/>
          </ac:picMkLst>
        </pc:picChg>
        <pc:picChg chg="mod">
          <ac:chgData name="준섭 오" userId="1323eee44732c443" providerId="LiveId" clId="{7A453B73-6AA6-4EE6-A242-DF1C160B9E6E}" dt="2024-09-04T08:38:46.466" v="12"/>
          <ac:picMkLst>
            <pc:docMk/>
            <pc:sldMk cId="2381018069" sldId="301"/>
            <ac:picMk id="16" creationId="{753F81FA-8C6F-AAF2-D919-7471627E0F14}"/>
          </ac:picMkLst>
        </pc:picChg>
        <pc:picChg chg="mod">
          <ac:chgData name="준섭 오" userId="1323eee44732c443" providerId="LiveId" clId="{7A453B73-6AA6-4EE6-A242-DF1C160B9E6E}" dt="2024-09-04T08:38:46.466" v="12"/>
          <ac:picMkLst>
            <pc:docMk/>
            <pc:sldMk cId="2381018069" sldId="301"/>
            <ac:picMk id="17" creationId="{68A76CAA-A1B5-D782-96E0-2754A490121A}"/>
          </ac:picMkLst>
        </pc:picChg>
        <pc:picChg chg="mod">
          <ac:chgData name="준섭 오" userId="1323eee44732c443" providerId="LiveId" clId="{7A453B73-6AA6-4EE6-A242-DF1C160B9E6E}" dt="2024-09-04T08:38:46.466" v="12"/>
          <ac:picMkLst>
            <pc:docMk/>
            <pc:sldMk cId="2381018069" sldId="301"/>
            <ac:picMk id="18" creationId="{D0409F29-2DB5-8182-7052-4ED9450C454A}"/>
          </ac:picMkLst>
        </pc:picChg>
      </pc:sldChg>
      <pc:sldChg chg="modSp">
        <pc:chgData name="준섭 오" userId="1323eee44732c443" providerId="LiveId" clId="{7A453B73-6AA6-4EE6-A242-DF1C160B9E6E}" dt="2024-09-04T08:43:03.071" v="37" actId="14826"/>
        <pc:sldMkLst>
          <pc:docMk/>
          <pc:sldMk cId="4071433306" sldId="302"/>
        </pc:sldMkLst>
        <pc:spChg chg="mod">
          <ac:chgData name="준섭 오" userId="1323eee44732c443" providerId="LiveId" clId="{7A453B73-6AA6-4EE6-A242-DF1C160B9E6E}" dt="2024-09-04T08:38:46.466" v="12"/>
          <ac:spMkLst>
            <pc:docMk/>
            <pc:sldMk cId="4071433306" sldId="302"/>
            <ac:spMk id="7" creationId="{04A8CE7D-AEAD-723E-1C62-87C6FB530377}"/>
          </ac:spMkLst>
        </pc:spChg>
        <pc:spChg chg="mod">
          <ac:chgData name="준섭 오" userId="1323eee44732c443" providerId="LiveId" clId="{7A453B73-6AA6-4EE6-A242-DF1C160B9E6E}" dt="2024-09-04T08:38:46.466" v="12"/>
          <ac:spMkLst>
            <pc:docMk/>
            <pc:sldMk cId="4071433306" sldId="302"/>
            <ac:spMk id="8" creationId="{D78D326D-78B3-E8CC-4ED6-70B7DEFB3EC4}"/>
          </ac:spMkLst>
        </pc:spChg>
        <pc:spChg chg="mod">
          <ac:chgData name="준섭 오" userId="1323eee44732c443" providerId="LiveId" clId="{7A453B73-6AA6-4EE6-A242-DF1C160B9E6E}" dt="2024-09-04T08:38:46.466" v="12"/>
          <ac:spMkLst>
            <pc:docMk/>
            <pc:sldMk cId="4071433306" sldId="302"/>
            <ac:spMk id="9" creationId="{883D7E77-877B-1C6A-01C5-43B680492982}"/>
          </ac:spMkLst>
        </pc:spChg>
        <pc:spChg chg="mod">
          <ac:chgData name="준섭 오" userId="1323eee44732c443" providerId="LiveId" clId="{7A453B73-6AA6-4EE6-A242-DF1C160B9E6E}" dt="2024-09-04T08:38:46.466" v="12"/>
          <ac:spMkLst>
            <pc:docMk/>
            <pc:sldMk cId="4071433306" sldId="302"/>
            <ac:spMk id="10" creationId="{3CBD683F-1DE8-D47A-BD9B-8D98005D450E}"/>
          </ac:spMkLst>
        </pc:spChg>
        <pc:spChg chg="mod">
          <ac:chgData name="준섭 오" userId="1323eee44732c443" providerId="LiveId" clId="{7A453B73-6AA6-4EE6-A242-DF1C160B9E6E}" dt="2024-09-04T08:38:46.466" v="12"/>
          <ac:spMkLst>
            <pc:docMk/>
            <pc:sldMk cId="4071433306" sldId="302"/>
            <ac:spMk id="11" creationId="{6923E76F-BA35-73E8-36B8-BDBEA8768A93}"/>
          </ac:spMkLst>
        </pc:spChg>
        <pc:spChg chg="mod">
          <ac:chgData name="준섭 오" userId="1323eee44732c443" providerId="LiveId" clId="{7A453B73-6AA6-4EE6-A242-DF1C160B9E6E}" dt="2024-09-04T08:38:46.466" v="12"/>
          <ac:spMkLst>
            <pc:docMk/>
            <pc:sldMk cId="4071433306" sldId="302"/>
            <ac:spMk id="12" creationId="{87C38658-866B-5F41-47A9-4F55DC11B4B1}"/>
          </ac:spMkLst>
        </pc:spChg>
        <pc:grpChg chg="mod">
          <ac:chgData name="준섭 오" userId="1323eee44732c443" providerId="LiveId" clId="{7A453B73-6AA6-4EE6-A242-DF1C160B9E6E}" dt="2024-09-04T08:38:46.466" v="12"/>
          <ac:grpSpMkLst>
            <pc:docMk/>
            <pc:sldMk cId="4071433306" sldId="302"/>
            <ac:grpSpMk id="23" creationId="{05BB0870-1C7A-FF05-3B34-26A4E3F81B19}"/>
          </ac:grpSpMkLst>
        </pc:grpChg>
        <pc:grpChg chg="mod">
          <ac:chgData name="준섭 오" userId="1323eee44732c443" providerId="LiveId" clId="{7A453B73-6AA6-4EE6-A242-DF1C160B9E6E}" dt="2024-09-04T08:38:46.466" v="12"/>
          <ac:grpSpMkLst>
            <pc:docMk/>
            <pc:sldMk cId="4071433306" sldId="302"/>
            <ac:grpSpMk id="24" creationId="{8FD21E3C-6AAB-F879-EFB1-58FA295876E6}"/>
          </ac:grpSpMkLst>
        </pc:grpChg>
        <pc:picChg chg="mod">
          <ac:chgData name="준섭 오" userId="1323eee44732c443" providerId="LiveId" clId="{7A453B73-6AA6-4EE6-A242-DF1C160B9E6E}" dt="2024-09-04T08:43:03.071" v="37" actId="14826"/>
          <ac:picMkLst>
            <pc:docMk/>
            <pc:sldMk cId="4071433306" sldId="302"/>
            <ac:picMk id="4" creationId="{CCA3E102-EFB5-6B01-2B3F-EFFCC996DEDE}"/>
          </ac:picMkLst>
        </pc:picChg>
        <pc:picChg chg="mod">
          <ac:chgData name="준섭 오" userId="1323eee44732c443" providerId="LiveId" clId="{7A453B73-6AA6-4EE6-A242-DF1C160B9E6E}" dt="2024-09-04T08:38:46.466" v="12"/>
          <ac:picMkLst>
            <pc:docMk/>
            <pc:sldMk cId="4071433306" sldId="302"/>
            <ac:picMk id="13" creationId="{37DB265D-4CEA-88F2-4ED3-A076D5AB8C4C}"/>
          </ac:picMkLst>
        </pc:picChg>
        <pc:picChg chg="mod">
          <ac:chgData name="준섭 오" userId="1323eee44732c443" providerId="LiveId" clId="{7A453B73-6AA6-4EE6-A242-DF1C160B9E6E}" dt="2024-09-04T08:38:46.466" v="12"/>
          <ac:picMkLst>
            <pc:docMk/>
            <pc:sldMk cId="4071433306" sldId="302"/>
            <ac:picMk id="14" creationId="{84EDDB3E-5E4C-A66D-15D5-48B129547E3B}"/>
          </ac:picMkLst>
        </pc:picChg>
        <pc:picChg chg="mod">
          <ac:chgData name="준섭 오" userId="1323eee44732c443" providerId="LiveId" clId="{7A453B73-6AA6-4EE6-A242-DF1C160B9E6E}" dt="2024-09-04T08:38:46.466" v="12"/>
          <ac:picMkLst>
            <pc:docMk/>
            <pc:sldMk cId="4071433306" sldId="302"/>
            <ac:picMk id="15" creationId="{4BC17295-2D7E-3B99-F385-69B2C937F5A1}"/>
          </ac:picMkLst>
        </pc:picChg>
        <pc:picChg chg="mod">
          <ac:chgData name="준섭 오" userId="1323eee44732c443" providerId="LiveId" clId="{7A453B73-6AA6-4EE6-A242-DF1C160B9E6E}" dt="2024-09-04T08:38:46.466" v="12"/>
          <ac:picMkLst>
            <pc:docMk/>
            <pc:sldMk cId="4071433306" sldId="302"/>
            <ac:picMk id="16" creationId="{753F81FA-8C6F-AAF2-D919-7471627E0F14}"/>
          </ac:picMkLst>
        </pc:picChg>
        <pc:picChg chg="mod">
          <ac:chgData name="준섭 오" userId="1323eee44732c443" providerId="LiveId" clId="{7A453B73-6AA6-4EE6-A242-DF1C160B9E6E}" dt="2024-09-04T08:38:46.466" v="12"/>
          <ac:picMkLst>
            <pc:docMk/>
            <pc:sldMk cId="4071433306" sldId="302"/>
            <ac:picMk id="17" creationId="{68A76CAA-A1B5-D782-96E0-2754A490121A}"/>
          </ac:picMkLst>
        </pc:picChg>
        <pc:picChg chg="mod">
          <ac:chgData name="준섭 오" userId="1323eee44732c443" providerId="LiveId" clId="{7A453B73-6AA6-4EE6-A242-DF1C160B9E6E}" dt="2024-09-04T08:38:46.466" v="12"/>
          <ac:picMkLst>
            <pc:docMk/>
            <pc:sldMk cId="4071433306" sldId="302"/>
            <ac:picMk id="18" creationId="{D0409F29-2DB5-8182-7052-4ED9450C454A}"/>
          </ac:picMkLst>
        </pc:picChg>
      </pc:sldChg>
      <pc:sldChg chg="addSp delSp modSp mod">
        <pc:chgData name="준섭 오" userId="1323eee44732c443" providerId="LiveId" clId="{7A453B73-6AA6-4EE6-A242-DF1C160B9E6E}" dt="2024-09-04T08:47:08.168" v="55" actId="1076"/>
        <pc:sldMkLst>
          <pc:docMk/>
          <pc:sldMk cId="3806553326" sldId="303"/>
        </pc:sldMkLst>
        <pc:spChg chg="mod">
          <ac:chgData name="준섭 오" userId="1323eee44732c443" providerId="LiveId" clId="{7A453B73-6AA6-4EE6-A242-DF1C160B9E6E}" dt="2024-09-04T08:38:46.466" v="12"/>
          <ac:spMkLst>
            <pc:docMk/>
            <pc:sldMk cId="3806553326" sldId="303"/>
            <ac:spMk id="7" creationId="{9A8C7F52-C9F0-3029-F798-EA144DE84C15}"/>
          </ac:spMkLst>
        </pc:spChg>
        <pc:spChg chg="mod">
          <ac:chgData name="준섭 오" userId="1323eee44732c443" providerId="LiveId" clId="{7A453B73-6AA6-4EE6-A242-DF1C160B9E6E}" dt="2024-09-04T08:38:46.466" v="12"/>
          <ac:spMkLst>
            <pc:docMk/>
            <pc:sldMk cId="3806553326" sldId="303"/>
            <ac:spMk id="8" creationId="{EC866A47-5F54-3B4F-7FDF-379BCB77F415}"/>
          </ac:spMkLst>
        </pc:spChg>
        <pc:spChg chg="mod">
          <ac:chgData name="준섭 오" userId="1323eee44732c443" providerId="LiveId" clId="{7A453B73-6AA6-4EE6-A242-DF1C160B9E6E}" dt="2024-09-04T08:38:46.466" v="12"/>
          <ac:spMkLst>
            <pc:docMk/>
            <pc:sldMk cId="3806553326" sldId="303"/>
            <ac:spMk id="9" creationId="{C011DCB1-C3F0-783D-8D1C-D39798D8A0D4}"/>
          </ac:spMkLst>
        </pc:spChg>
        <pc:spChg chg="mod">
          <ac:chgData name="준섭 오" userId="1323eee44732c443" providerId="LiveId" clId="{7A453B73-6AA6-4EE6-A242-DF1C160B9E6E}" dt="2024-09-04T08:38:46.466" v="12"/>
          <ac:spMkLst>
            <pc:docMk/>
            <pc:sldMk cId="3806553326" sldId="303"/>
            <ac:spMk id="10" creationId="{ED7058E1-CCFB-B1E8-D638-303183B2E7DE}"/>
          </ac:spMkLst>
        </pc:spChg>
        <pc:spChg chg="mod">
          <ac:chgData name="준섭 오" userId="1323eee44732c443" providerId="LiveId" clId="{7A453B73-6AA6-4EE6-A242-DF1C160B9E6E}" dt="2024-09-04T08:38:46.466" v="12"/>
          <ac:spMkLst>
            <pc:docMk/>
            <pc:sldMk cId="3806553326" sldId="303"/>
            <ac:spMk id="11" creationId="{F12DD646-F10C-7B57-50DB-869FCF9798F2}"/>
          </ac:spMkLst>
        </pc:spChg>
        <pc:spChg chg="mod">
          <ac:chgData name="준섭 오" userId="1323eee44732c443" providerId="LiveId" clId="{7A453B73-6AA6-4EE6-A242-DF1C160B9E6E}" dt="2024-09-04T08:38:46.466" v="12"/>
          <ac:spMkLst>
            <pc:docMk/>
            <pc:sldMk cId="3806553326" sldId="303"/>
            <ac:spMk id="12" creationId="{BDCCA13E-63FC-E905-4DE8-9887A5F7818F}"/>
          </ac:spMkLst>
        </pc:spChg>
        <pc:spChg chg="mod">
          <ac:chgData name="준섭 오" userId="1323eee44732c443" providerId="LiveId" clId="{7A453B73-6AA6-4EE6-A242-DF1C160B9E6E}" dt="2024-09-04T08:38:46.466" v="12"/>
          <ac:spMkLst>
            <pc:docMk/>
            <pc:sldMk cId="3806553326" sldId="303"/>
            <ac:spMk id="13" creationId="{B3276F6B-BCDA-3D71-15EC-235EBBDB6B48}"/>
          </ac:spMkLst>
        </pc:spChg>
        <pc:grpChg chg="mod">
          <ac:chgData name="준섭 오" userId="1323eee44732c443" providerId="LiveId" clId="{7A453B73-6AA6-4EE6-A242-DF1C160B9E6E}" dt="2024-09-04T08:38:46.466" v="12"/>
          <ac:grpSpMkLst>
            <pc:docMk/>
            <pc:sldMk cId="3806553326" sldId="303"/>
            <ac:grpSpMk id="5" creationId="{0751B761-30B7-1F96-6144-39DFD2A64F07}"/>
          </ac:grpSpMkLst>
        </pc:grpChg>
        <pc:grpChg chg="mod">
          <ac:chgData name="준섭 오" userId="1323eee44732c443" providerId="LiveId" clId="{7A453B73-6AA6-4EE6-A242-DF1C160B9E6E}" dt="2024-09-04T08:38:46.466" v="12"/>
          <ac:grpSpMkLst>
            <pc:docMk/>
            <pc:sldMk cId="3806553326" sldId="303"/>
            <ac:grpSpMk id="6" creationId="{11F34033-9C19-2953-46A6-A3B57438B366}"/>
          </ac:grpSpMkLst>
        </pc:grpChg>
        <pc:picChg chg="add del mod">
          <ac:chgData name="준섭 오" userId="1323eee44732c443" providerId="LiveId" clId="{7A453B73-6AA6-4EE6-A242-DF1C160B9E6E}" dt="2024-09-04T08:39:14.330" v="20" actId="478"/>
          <ac:picMkLst>
            <pc:docMk/>
            <pc:sldMk cId="3806553326" sldId="303"/>
            <ac:picMk id="3" creationId="{5B198127-1275-A89D-8835-5C5ED7FBC740}"/>
          </ac:picMkLst>
        </pc:picChg>
        <pc:picChg chg="mod">
          <ac:chgData name="준섭 오" userId="1323eee44732c443" providerId="LiveId" clId="{7A453B73-6AA6-4EE6-A242-DF1C160B9E6E}" dt="2024-09-04T08:47:08.168" v="55" actId="1076"/>
          <ac:picMkLst>
            <pc:docMk/>
            <pc:sldMk cId="3806553326" sldId="303"/>
            <ac:picMk id="4" creationId="{DFAD8DFE-BB6E-3174-A120-6393D0053357}"/>
          </ac:picMkLst>
        </pc:picChg>
        <pc:picChg chg="mod">
          <ac:chgData name="준섭 오" userId="1323eee44732c443" providerId="LiveId" clId="{7A453B73-6AA6-4EE6-A242-DF1C160B9E6E}" dt="2024-09-04T08:38:46.466" v="12"/>
          <ac:picMkLst>
            <pc:docMk/>
            <pc:sldMk cId="3806553326" sldId="303"/>
            <ac:picMk id="14" creationId="{656807D5-79C7-5DC5-9AF5-168AD2610276}"/>
          </ac:picMkLst>
        </pc:picChg>
        <pc:picChg chg="mod">
          <ac:chgData name="준섭 오" userId="1323eee44732c443" providerId="LiveId" clId="{7A453B73-6AA6-4EE6-A242-DF1C160B9E6E}" dt="2024-09-04T08:38:46.466" v="12"/>
          <ac:picMkLst>
            <pc:docMk/>
            <pc:sldMk cId="3806553326" sldId="303"/>
            <ac:picMk id="15" creationId="{C443CCAF-CCA3-F7C4-71FA-0E30906A003E}"/>
          </ac:picMkLst>
        </pc:picChg>
        <pc:picChg chg="mod">
          <ac:chgData name="준섭 오" userId="1323eee44732c443" providerId="LiveId" clId="{7A453B73-6AA6-4EE6-A242-DF1C160B9E6E}" dt="2024-09-04T08:38:46.466" v="12"/>
          <ac:picMkLst>
            <pc:docMk/>
            <pc:sldMk cId="3806553326" sldId="303"/>
            <ac:picMk id="16" creationId="{204F6165-7C95-7762-1E1E-7476BA285E14}"/>
          </ac:picMkLst>
        </pc:picChg>
        <pc:picChg chg="mod">
          <ac:chgData name="준섭 오" userId="1323eee44732c443" providerId="LiveId" clId="{7A453B73-6AA6-4EE6-A242-DF1C160B9E6E}" dt="2024-09-04T08:38:46.466" v="12"/>
          <ac:picMkLst>
            <pc:docMk/>
            <pc:sldMk cId="3806553326" sldId="303"/>
            <ac:picMk id="17" creationId="{1E2836D5-44F7-3072-B31B-F94FA37F925C}"/>
          </ac:picMkLst>
        </pc:picChg>
        <pc:picChg chg="mod">
          <ac:chgData name="준섭 오" userId="1323eee44732c443" providerId="LiveId" clId="{7A453B73-6AA6-4EE6-A242-DF1C160B9E6E}" dt="2024-09-04T08:38:46.466" v="12"/>
          <ac:picMkLst>
            <pc:docMk/>
            <pc:sldMk cId="3806553326" sldId="303"/>
            <ac:picMk id="18" creationId="{AB55D79A-364F-E949-FCE3-ACE76F3E6391}"/>
          </ac:picMkLst>
        </pc:picChg>
        <pc:picChg chg="mod">
          <ac:chgData name="준섭 오" userId="1323eee44732c443" providerId="LiveId" clId="{7A453B73-6AA6-4EE6-A242-DF1C160B9E6E}" dt="2024-09-04T08:38:46.466" v="12"/>
          <ac:picMkLst>
            <pc:docMk/>
            <pc:sldMk cId="3806553326" sldId="303"/>
            <ac:picMk id="19" creationId="{3CBB4990-7278-AE44-BAB4-483C3F0D84B9}"/>
          </ac:picMkLst>
        </pc:picChg>
        <pc:picChg chg="mod">
          <ac:chgData name="준섭 오" userId="1323eee44732c443" providerId="LiveId" clId="{7A453B73-6AA6-4EE6-A242-DF1C160B9E6E}" dt="2024-09-04T08:38:46.466" v="12"/>
          <ac:picMkLst>
            <pc:docMk/>
            <pc:sldMk cId="3806553326" sldId="303"/>
            <ac:picMk id="20" creationId="{5F319D0B-673D-081E-0131-A62E4CDFA349}"/>
          </ac:picMkLst>
        </pc:picChg>
      </pc:sldChg>
      <pc:sldChg chg="modSp">
        <pc:chgData name="준섭 오" userId="1323eee44732c443" providerId="LiveId" clId="{7A453B73-6AA6-4EE6-A242-DF1C160B9E6E}" dt="2024-09-04T08:40:35.501" v="22" actId="14826"/>
        <pc:sldMkLst>
          <pc:docMk/>
          <pc:sldMk cId="2458358904" sldId="304"/>
        </pc:sldMkLst>
        <pc:spChg chg="mod">
          <ac:chgData name="준섭 오" userId="1323eee44732c443" providerId="LiveId" clId="{7A453B73-6AA6-4EE6-A242-DF1C160B9E6E}" dt="2024-09-04T08:38:46.466" v="12"/>
          <ac:spMkLst>
            <pc:docMk/>
            <pc:sldMk cId="2458358904" sldId="304"/>
            <ac:spMk id="7" creationId="{9A8C7F52-C9F0-3029-F798-EA144DE84C15}"/>
          </ac:spMkLst>
        </pc:spChg>
        <pc:spChg chg="mod">
          <ac:chgData name="준섭 오" userId="1323eee44732c443" providerId="LiveId" clId="{7A453B73-6AA6-4EE6-A242-DF1C160B9E6E}" dt="2024-09-04T08:38:46.466" v="12"/>
          <ac:spMkLst>
            <pc:docMk/>
            <pc:sldMk cId="2458358904" sldId="304"/>
            <ac:spMk id="8" creationId="{EC866A47-5F54-3B4F-7FDF-379BCB77F415}"/>
          </ac:spMkLst>
        </pc:spChg>
        <pc:spChg chg="mod">
          <ac:chgData name="준섭 오" userId="1323eee44732c443" providerId="LiveId" clId="{7A453B73-6AA6-4EE6-A242-DF1C160B9E6E}" dt="2024-09-04T08:38:46.466" v="12"/>
          <ac:spMkLst>
            <pc:docMk/>
            <pc:sldMk cId="2458358904" sldId="304"/>
            <ac:spMk id="9" creationId="{C011DCB1-C3F0-783D-8D1C-D39798D8A0D4}"/>
          </ac:spMkLst>
        </pc:spChg>
        <pc:spChg chg="mod">
          <ac:chgData name="준섭 오" userId="1323eee44732c443" providerId="LiveId" clId="{7A453B73-6AA6-4EE6-A242-DF1C160B9E6E}" dt="2024-09-04T08:38:46.466" v="12"/>
          <ac:spMkLst>
            <pc:docMk/>
            <pc:sldMk cId="2458358904" sldId="304"/>
            <ac:spMk id="10" creationId="{ED7058E1-CCFB-B1E8-D638-303183B2E7DE}"/>
          </ac:spMkLst>
        </pc:spChg>
        <pc:spChg chg="mod">
          <ac:chgData name="준섭 오" userId="1323eee44732c443" providerId="LiveId" clId="{7A453B73-6AA6-4EE6-A242-DF1C160B9E6E}" dt="2024-09-04T08:38:46.466" v="12"/>
          <ac:spMkLst>
            <pc:docMk/>
            <pc:sldMk cId="2458358904" sldId="304"/>
            <ac:spMk id="11" creationId="{F12DD646-F10C-7B57-50DB-869FCF9798F2}"/>
          </ac:spMkLst>
        </pc:spChg>
        <pc:spChg chg="mod">
          <ac:chgData name="준섭 오" userId="1323eee44732c443" providerId="LiveId" clId="{7A453B73-6AA6-4EE6-A242-DF1C160B9E6E}" dt="2024-09-04T08:38:46.466" v="12"/>
          <ac:spMkLst>
            <pc:docMk/>
            <pc:sldMk cId="2458358904" sldId="304"/>
            <ac:spMk id="12" creationId="{BDCCA13E-63FC-E905-4DE8-9887A5F7818F}"/>
          </ac:spMkLst>
        </pc:spChg>
        <pc:spChg chg="mod">
          <ac:chgData name="준섭 오" userId="1323eee44732c443" providerId="LiveId" clId="{7A453B73-6AA6-4EE6-A242-DF1C160B9E6E}" dt="2024-09-04T08:38:46.466" v="12"/>
          <ac:spMkLst>
            <pc:docMk/>
            <pc:sldMk cId="2458358904" sldId="304"/>
            <ac:spMk id="13" creationId="{B3276F6B-BCDA-3D71-15EC-235EBBDB6B48}"/>
          </ac:spMkLst>
        </pc:spChg>
        <pc:grpChg chg="mod">
          <ac:chgData name="준섭 오" userId="1323eee44732c443" providerId="LiveId" clId="{7A453B73-6AA6-4EE6-A242-DF1C160B9E6E}" dt="2024-09-04T08:38:46.466" v="12"/>
          <ac:grpSpMkLst>
            <pc:docMk/>
            <pc:sldMk cId="2458358904" sldId="304"/>
            <ac:grpSpMk id="5" creationId="{0751B761-30B7-1F96-6144-39DFD2A64F07}"/>
          </ac:grpSpMkLst>
        </pc:grpChg>
        <pc:grpChg chg="mod">
          <ac:chgData name="준섭 오" userId="1323eee44732c443" providerId="LiveId" clId="{7A453B73-6AA6-4EE6-A242-DF1C160B9E6E}" dt="2024-09-04T08:38:46.466" v="12"/>
          <ac:grpSpMkLst>
            <pc:docMk/>
            <pc:sldMk cId="2458358904" sldId="304"/>
            <ac:grpSpMk id="6" creationId="{11F34033-9C19-2953-46A6-A3B57438B366}"/>
          </ac:grpSpMkLst>
        </pc:grpChg>
        <pc:picChg chg="mod">
          <ac:chgData name="준섭 오" userId="1323eee44732c443" providerId="LiveId" clId="{7A453B73-6AA6-4EE6-A242-DF1C160B9E6E}" dt="2024-09-04T08:40:35.501" v="22" actId="14826"/>
          <ac:picMkLst>
            <pc:docMk/>
            <pc:sldMk cId="2458358904" sldId="304"/>
            <ac:picMk id="4" creationId="{DFAD8DFE-BB6E-3174-A120-6393D0053357}"/>
          </ac:picMkLst>
        </pc:picChg>
        <pc:picChg chg="mod">
          <ac:chgData name="준섭 오" userId="1323eee44732c443" providerId="LiveId" clId="{7A453B73-6AA6-4EE6-A242-DF1C160B9E6E}" dt="2024-09-04T08:38:46.466" v="12"/>
          <ac:picMkLst>
            <pc:docMk/>
            <pc:sldMk cId="2458358904" sldId="304"/>
            <ac:picMk id="14" creationId="{656807D5-79C7-5DC5-9AF5-168AD2610276}"/>
          </ac:picMkLst>
        </pc:picChg>
        <pc:picChg chg="mod">
          <ac:chgData name="준섭 오" userId="1323eee44732c443" providerId="LiveId" clId="{7A453B73-6AA6-4EE6-A242-DF1C160B9E6E}" dt="2024-09-04T08:38:46.466" v="12"/>
          <ac:picMkLst>
            <pc:docMk/>
            <pc:sldMk cId="2458358904" sldId="304"/>
            <ac:picMk id="15" creationId="{C443CCAF-CCA3-F7C4-71FA-0E30906A003E}"/>
          </ac:picMkLst>
        </pc:picChg>
        <pc:picChg chg="mod">
          <ac:chgData name="준섭 오" userId="1323eee44732c443" providerId="LiveId" clId="{7A453B73-6AA6-4EE6-A242-DF1C160B9E6E}" dt="2024-09-04T08:38:46.466" v="12"/>
          <ac:picMkLst>
            <pc:docMk/>
            <pc:sldMk cId="2458358904" sldId="304"/>
            <ac:picMk id="16" creationId="{204F6165-7C95-7762-1E1E-7476BA285E14}"/>
          </ac:picMkLst>
        </pc:picChg>
        <pc:picChg chg="mod">
          <ac:chgData name="준섭 오" userId="1323eee44732c443" providerId="LiveId" clId="{7A453B73-6AA6-4EE6-A242-DF1C160B9E6E}" dt="2024-09-04T08:38:46.466" v="12"/>
          <ac:picMkLst>
            <pc:docMk/>
            <pc:sldMk cId="2458358904" sldId="304"/>
            <ac:picMk id="17" creationId="{1E2836D5-44F7-3072-B31B-F94FA37F925C}"/>
          </ac:picMkLst>
        </pc:picChg>
        <pc:picChg chg="mod">
          <ac:chgData name="준섭 오" userId="1323eee44732c443" providerId="LiveId" clId="{7A453B73-6AA6-4EE6-A242-DF1C160B9E6E}" dt="2024-09-04T08:38:46.466" v="12"/>
          <ac:picMkLst>
            <pc:docMk/>
            <pc:sldMk cId="2458358904" sldId="304"/>
            <ac:picMk id="18" creationId="{AB55D79A-364F-E949-FCE3-ACE76F3E6391}"/>
          </ac:picMkLst>
        </pc:picChg>
        <pc:picChg chg="mod">
          <ac:chgData name="준섭 오" userId="1323eee44732c443" providerId="LiveId" clId="{7A453B73-6AA6-4EE6-A242-DF1C160B9E6E}" dt="2024-09-04T08:38:46.466" v="12"/>
          <ac:picMkLst>
            <pc:docMk/>
            <pc:sldMk cId="2458358904" sldId="304"/>
            <ac:picMk id="19" creationId="{3CBB4990-7278-AE44-BAB4-483C3F0D84B9}"/>
          </ac:picMkLst>
        </pc:picChg>
        <pc:picChg chg="mod">
          <ac:chgData name="준섭 오" userId="1323eee44732c443" providerId="LiveId" clId="{7A453B73-6AA6-4EE6-A242-DF1C160B9E6E}" dt="2024-09-04T08:38:46.466" v="12"/>
          <ac:picMkLst>
            <pc:docMk/>
            <pc:sldMk cId="2458358904" sldId="304"/>
            <ac:picMk id="20" creationId="{5F319D0B-673D-081E-0131-A62E4CDFA349}"/>
          </ac:picMkLst>
        </pc:picChg>
      </pc:sldChg>
      <pc:sldChg chg="modSp">
        <pc:chgData name="준섭 오" userId="1323eee44732c443" providerId="LiveId" clId="{7A453B73-6AA6-4EE6-A242-DF1C160B9E6E}" dt="2024-09-04T08:40:47.668" v="23" actId="14826"/>
        <pc:sldMkLst>
          <pc:docMk/>
          <pc:sldMk cId="700965888" sldId="305"/>
        </pc:sldMkLst>
        <pc:spChg chg="mod">
          <ac:chgData name="준섭 오" userId="1323eee44732c443" providerId="LiveId" clId="{7A453B73-6AA6-4EE6-A242-DF1C160B9E6E}" dt="2024-09-04T08:38:46.466" v="12"/>
          <ac:spMkLst>
            <pc:docMk/>
            <pc:sldMk cId="700965888" sldId="305"/>
            <ac:spMk id="7" creationId="{9A8C7F52-C9F0-3029-F798-EA144DE84C15}"/>
          </ac:spMkLst>
        </pc:spChg>
        <pc:spChg chg="mod">
          <ac:chgData name="준섭 오" userId="1323eee44732c443" providerId="LiveId" clId="{7A453B73-6AA6-4EE6-A242-DF1C160B9E6E}" dt="2024-09-04T08:38:46.466" v="12"/>
          <ac:spMkLst>
            <pc:docMk/>
            <pc:sldMk cId="700965888" sldId="305"/>
            <ac:spMk id="8" creationId="{EC866A47-5F54-3B4F-7FDF-379BCB77F415}"/>
          </ac:spMkLst>
        </pc:spChg>
        <pc:spChg chg="mod">
          <ac:chgData name="준섭 오" userId="1323eee44732c443" providerId="LiveId" clId="{7A453B73-6AA6-4EE6-A242-DF1C160B9E6E}" dt="2024-09-04T08:38:46.466" v="12"/>
          <ac:spMkLst>
            <pc:docMk/>
            <pc:sldMk cId="700965888" sldId="305"/>
            <ac:spMk id="9" creationId="{C011DCB1-C3F0-783D-8D1C-D39798D8A0D4}"/>
          </ac:spMkLst>
        </pc:spChg>
        <pc:spChg chg="mod">
          <ac:chgData name="준섭 오" userId="1323eee44732c443" providerId="LiveId" clId="{7A453B73-6AA6-4EE6-A242-DF1C160B9E6E}" dt="2024-09-04T08:38:46.466" v="12"/>
          <ac:spMkLst>
            <pc:docMk/>
            <pc:sldMk cId="700965888" sldId="305"/>
            <ac:spMk id="10" creationId="{ED7058E1-CCFB-B1E8-D638-303183B2E7DE}"/>
          </ac:spMkLst>
        </pc:spChg>
        <pc:spChg chg="mod">
          <ac:chgData name="준섭 오" userId="1323eee44732c443" providerId="LiveId" clId="{7A453B73-6AA6-4EE6-A242-DF1C160B9E6E}" dt="2024-09-04T08:38:46.466" v="12"/>
          <ac:spMkLst>
            <pc:docMk/>
            <pc:sldMk cId="700965888" sldId="305"/>
            <ac:spMk id="11" creationId="{F12DD646-F10C-7B57-50DB-869FCF9798F2}"/>
          </ac:spMkLst>
        </pc:spChg>
        <pc:spChg chg="mod">
          <ac:chgData name="준섭 오" userId="1323eee44732c443" providerId="LiveId" clId="{7A453B73-6AA6-4EE6-A242-DF1C160B9E6E}" dt="2024-09-04T08:38:46.466" v="12"/>
          <ac:spMkLst>
            <pc:docMk/>
            <pc:sldMk cId="700965888" sldId="305"/>
            <ac:spMk id="12" creationId="{BDCCA13E-63FC-E905-4DE8-9887A5F7818F}"/>
          </ac:spMkLst>
        </pc:spChg>
        <pc:spChg chg="mod">
          <ac:chgData name="준섭 오" userId="1323eee44732c443" providerId="LiveId" clId="{7A453B73-6AA6-4EE6-A242-DF1C160B9E6E}" dt="2024-09-04T08:38:46.466" v="12"/>
          <ac:spMkLst>
            <pc:docMk/>
            <pc:sldMk cId="700965888" sldId="305"/>
            <ac:spMk id="13" creationId="{B3276F6B-BCDA-3D71-15EC-235EBBDB6B48}"/>
          </ac:spMkLst>
        </pc:spChg>
        <pc:grpChg chg="mod">
          <ac:chgData name="준섭 오" userId="1323eee44732c443" providerId="LiveId" clId="{7A453B73-6AA6-4EE6-A242-DF1C160B9E6E}" dt="2024-09-04T08:38:46.466" v="12"/>
          <ac:grpSpMkLst>
            <pc:docMk/>
            <pc:sldMk cId="700965888" sldId="305"/>
            <ac:grpSpMk id="5" creationId="{0751B761-30B7-1F96-6144-39DFD2A64F07}"/>
          </ac:grpSpMkLst>
        </pc:grpChg>
        <pc:grpChg chg="mod">
          <ac:chgData name="준섭 오" userId="1323eee44732c443" providerId="LiveId" clId="{7A453B73-6AA6-4EE6-A242-DF1C160B9E6E}" dt="2024-09-04T08:38:46.466" v="12"/>
          <ac:grpSpMkLst>
            <pc:docMk/>
            <pc:sldMk cId="700965888" sldId="305"/>
            <ac:grpSpMk id="6" creationId="{11F34033-9C19-2953-46A6-A3B57438B366}"/>
          </ac:grpSpMkLst>
        </pc:grpChg>
        <pc:picChg chg="mod">
          <ac:chgData name="준섭 오" userId="1323eee44732c443" providerId="LiveId" clId="{7A453B73-6AA6-4EE6-A242-DF1C160B9E6E}" dt="2024-09-04T08:40:47.668" v="23" actId="14826"/>
          <ac:picMkLst>
            <pc:docMk/>
            <pc:sldMk cId="700965888" sldId="305"/>
            <ac:picMk id="4" creationId="{DFAD8DFE-BB6E-3174-A120-6393D0053357}"/>
          </ac:picMkLst>
        </pc:picChg>
        <pc:picChg chg="mod">
          <ac:chgData name="준섭 오" userId="1323eee44732c443" providerId="LiveId" clId="{7A453B73-6AA6-4EE6-A242-DF1C160B9E6E}" dt="2024-09-04T08:38:46.466" v="12"/>
          <ac:picMkLst>
            <pc:docMk/>
            <pc:sldMk cId="700965888" sldId="305"/>
            <ac:picMk id="14" creationId="{656807D5-79C7-5DC5-9AF5-168AD2610276}"/>
          </ac:picMkLst>
        </pc:picChg>
        <pc:picChg chg="mod">
          <ac:chgData name="준섭 오" userId="1323eee44732c443" providerId="LiveId" clId="{7A453B73-6AA6-4EE6-A242-DF1C160B9E6E}" dt="2024-09-04T08:38:46.466" v="12"/>
          <ac:picMkLst>
            <pc:docMk/>
            <pc:sldMk cId="700965888" sldId="305"/>
            <ac:picMk id="15" creationId="{C443CCAF-CCA3-F7C4-71FA-0E30906A003E}"/>
          </ac:picMkLst>
        </pc:picChg>
        <pc:picChg chg="mod">
          <ac:chgData name="준섭 오" userId="1323eee44732c443" providerId="LiveId" clId="{7A453B73-6AA6-4EE6-A242-DF1C160B9E6E}" dt="2024-09-04T08:38:46.466" v="12"/>
          <ac:picMkLst>
            <pc:docMk/>
            <pc:sldMk cId="700965888" sldId="305"/>
            <ac:picMk id="16" creationId="{204F6165-7C95-7762-1E1E-7476BA285E14}"/>
          </ac:picMkLst>
        </pc:picChg>
        <pc:picChg chg="mod">
          <ac:chgData name="준섭 오" userId="1323eee44732c443" providerId="LiveId" clId="{7A453B73-6AA6-4EE6-A242-DF1C160B9E6E}" dt="2024-09-04T08:38:46.466" v="12"/>
          <ac:picMkLst>
            <pc:docMk/>
            <pc:sldMk cId="700965888" sldId="305"/>
            <ac:picMk id="17" creationId="{1E2836D5-44F7-3072-B31B-F94FA37F925C}"/>
          </ac:picMkLst>
        </pc:picChg>
        <pc:picChg chg="mod">
          <ac:chgData name="준섭 오" userId="1323eee44732c443" providerId="LiveId" clId="{7A453B73-6AA6-4EE6-A242-DF1C160B9E6E}" dt="2024-09-04T08:38:46.466" v="12"/>
          <ac:picMkLst>
            <pc:docMk/>
            <pc:sldMk cId="700965888" sldId="305"/>
            <ac:picMk id="18" creationId="{AB55D79A-364F-E949-FCE3-ACE76F3E6391}"/>
          </ac:picMkLst>
        </pc:picChg>
        <pc:picChg chg="mod">
          <ac:chgData name="준섭 오" userId="1323eee44732c443" providerId="LiveId" clId="{7A453B73-6AA6-4EE6-A242-DF1C160B9E6E}" dt="2024-09-04T08:38:46.466" v="12"/>
          <ac:picMkLst>
            <pc:docMk/>
            <pc:sldMk cId="700965888" sldId="305"/>
            <ac:picMk id="19" creationId="{3CBB4990-7278-AE44-BAB4-483C3F0D84B9}"/>
          </ac:picMkLst>
        </pc:picChg>
        <pc:picChg chg="mod">
          <ac:chgData name="준섭 오" userId="1323eee44732c443" providerId="LiveId" clId="{7A453B73-6AA6-4EE6-A242-DF1C160B9E6E}" dt="2024-09-04T08:38:46.466" v="12"/>
          <ac:picMkLst>
            <pc:docMk/>
            <pc:sldMk cId="700965888" sldId="305"/>
            <ac:picMk id="20" creationId="{5F319D0B-673D-081E-0131-A62E4CDFA349}"/>
          </ac:picMkLst>
        </pc:picChg>
      </pc:sldChg>
      <pc:sldChg chg="modSp">
        <pc:chgData name="준섭 오" userId="1323eee44732c443" providerId="LiveId" clId="{7A453B73-6AA6-4EE6-A242-DF1C160B9E6E}" dt="2024-09-04T08:41:01.523" v="24" actId="14826"/>
        <pc:sldMkLst>
          <pc:docMk/>
          <pc:sldMk cId="778968696" sldId="306"/>
        </pc:sldMkLst>
        <pc:spChg chg="mod">
          <ac:chgData name="준섭 오" userId="1323eee44732c443" providerId="LiveId" clId="{7A453B73-6AA6-4EE6-A242-DF1C160B9E6E}" dt="2024-09-04T08:38:46.466" v="12"/>
          <ac:spMkLst>
            <pc:docMk/>
            <pc:sldMk cId="778968696" sldId="306"/>
            <ac:spMk id="7" creationId="{9A8C7F52-C9F0-3029-F798-EA144DE84C15}"/>
          </ac:spMkLst>
        </pc:spChg>
        <pc:spChg chg="mod">
          <ac:chgData name="준섭 오" userId="1323eee44732c443" providerId="LiveId" clId="{7A453B73-6AA6-4EE6-A242-DF1C160B9E6E}" dt="2024-09-04T08:38:46.466" v="12"/>
          <ac:spMkLst>
            <pc:docMk/>
            <pc:sldMk cId="778968696" sldId="306"/>
            <ac:spMk id="8" creationId="{EC866A47-5F54-3B4F-7FDF-379BCB77F415}"/>
          </ac:spMkLst>
        </pc:spChg>
        <pc:spChg chg="mod">
          <ac:chgData name="준섭 오" userId="1323eee44732c443" providerId="LiveId" clId="{7A453B73-6AA6-4EE6-A242-DF1C160B9E6E}" dt="2024-09-04T08:38:46.466" v="12"/>
          <ac:spMkLst>
            <pc:docMk/>
            <pc:sldMk cId="778968696" sldId="306"/>
            <ac:spMk id="9" creationId="{C011DCB1-C3F0-783D-8D1C-D39798D8A0D4}"/>
          </ac:spMkLst>
        </pc:spChg>
        <pc:spChg chg="mod">
          <ac:chgData name="준섭 오" userId="1323eee44732c443" providerId="LiveId" clId="{7A453B73-6AA6-4EE6-A242-DF1C160B9E6E}" dt="2024-09-04T08:38:46.466" v="12"/>
          <ac:spMkLst>
            <pc:docMk/>
            <pc:sldMk cId="778968696" sldId="306"/>
            <ac:spMk id="10" creationId="{ED7058E1-CCFB-B1E8-D638-303183B2E7DE}"/>
          </ac:spMkLst>
        </pc:spChg>
        <pc:spChg chg="mod">
          <ac:chgData name="준섭 오" userId="1323eee44732c443" providerId="LiveId" clId="{7A453B73-6AA6-4EE6-A242-DF1C160B9E6E}" dt="2024-09-04T08:38:46.466" v="12"/>
          <ac:spMkLst>
            <pc:docMk/>
            <pc:sldMk cId="778968696" sldId="306"/>
            <ac:spMk id="11" creationId="{F12DD646-F10C-7B57-50DB-869FCF9798F2}"/>
          </ac:spMkLst>
        </pc:spChg>
        <pc:spChg chg="mod">
          <ac:chgData name="준섭 오" userId="1323eee44732c443" providerId="LiveId" clId="{7A453B73-6AA6-4EE6-A242-DF1C160B9E6E}" dt="2024-09-04T08:38:46.466" v="12"/>
          <ac:spMkLst>
            <pc:docMk/>
            <pc:sldMk cId="778968696" sldId="306"/>
            <ac:spMk id="12" creationId="{BDCCA13E-63FC-E905-4DE8-9887A5F7818F}"/>
          </ac:spMkLst>
        </pc:spChg>
        <pc:spChg chg="mod">
          <ac:chgData name="준섭 오" userId="1323eee44732c443" providerId="LiveId" clId="{7A453B73-6AA6-4EE6-A242-DF1C160B9E6E}" dt="2024-09-04T08:38:46.466" v="12"/>
          <ac:spMkLst>
            <pc:docMk/>
            <pc:sldMk cId="778968696" sldId="306"/>
            <ac:spMk id="13" creationId="{B3276F6B-BCDA-3D71-15EC-235EBBDB6B48}"/>
          </ac:spMkLst>
        </pc:spChg>
        <pc:grpChg chg="mod">
          <ac:chgData name="준섭 오" userId="1323eee44732c443" providerId="LiveId" clId="{7A453B73-6AA6-4EE6-A242-DF1C160B9E6E}" dt="2024-09-04T08:38:46.466" v="12"/>
          <ac:grpSpMkLst>
            <pc:docMk/>
            <pc:sldMk cId="778968696" sldId="306"/>
            <ac:grpSpMk id="5" creationId="{0751B761-30B7-1F96-6144-39DFD2A64F07}"/>
          </ac:grpSpMkLst>
        </pc:grpChg>
        <pc:grpChg chg="mod">
          <ac:chgData name="준섭 오" userId="1323eee44732c443" providerId="LiveId" clId="{7A453B73-6AA6-4EE6-A242-DF1C160B9E6E}" dt="2024-09-04T08:38:46.466" v="12"/>
          <ac:grpSpMkLst>
            <pc:docMk/>
            <pc:sldMk cId="778968696" sldId="306"/>
            <ac:grpSpMk id="6" creationId="{11F34033-9C19-2953-46A6-A3B57438B366}"/>
          </ac:grpSpMkLst>
        </pc:grpChg>
        <pc:picChg chg="mod">
          <ac:chgData name="준섭 오" userId="1323eee44732c443" providerId="LiveId" clId="{7A453B73-6AA6-4EE6-A242-DF1C160B9E6E}" dt="2024-09-04T08:41:01.523" v="24" actId="14826"/>
          <ac:picMkLst>
            <pc:docMk/>
            <pc:sldMk cId="778968696" sldId="306"/>
            <ac:picMk id="4" creationId="{DFAD8DFE-BB6E-3174-A120-6393D0053357}"/>
          </ac:picMkLst>
        </pc:picChg>
        <pc:picChg chg="mod">
          <ac:chgData name="준섭 오" userId="1323eee44732c443" providerId="LiveId" clId="{7A453B73-6AA6-4EE6-A242-DF1C160B9E6E}" dt="2024-09-04T08:38:46.466" v="12"/>
          <ac:picMkLst>
            <pc:docMk/>
            <pc:sldMk cId="778968696" sldId="306"/>
            <ac:picMk id="14" creationId="{656807D5-79C7-5DC5-9AF5-168AD2610276}"/>
          </ac:picMkLst>
        </pc:picChg>
        <pc:picChg chg="mod">
          <ac:chgData name="준섭 오" userId="1323eee44732c443" providerId="LiveId" clId="{7A453B73-6AA6-4EE6-A242-DF1C160B9E6E}" dt="2024-09-04T08:38:46.466" v="12"/>
          <ac:picMkLst>
            <pc:docMk/>
            <pc:sldMk cId="778968696" sldId="306"/>
            <ac:picMk id="15" creationId="{C443CCAF-CCA3-F7C4-71FA-0E30906A003E}"/>
          </ac:picMkLst>
        </pc:picChg>
        <pc:picChg chg="mod">
          <ac:chgData name="준섭 오" userId="1323eee44732c443" providerId="LiveId" clId="{7A453B73-6AA6-4EE6-A242-DF1C160B9E6E}" dt="2024-09-04T08:38:46.466" v="12"/>
          <ac:picMkLst>
            <pc:docMk/>
            <pc:sldMk cId="778968696" sldId="306"/>
            <ac:picMk id="16" creationId="{204F6165-7C95-7762-1E1E-7476BA285E14}"/>
          </ac:picMkLst>
        </pc:picChg>
        <pc:picChg chg="mod">
          <ac:chgData name="준섭 오" userId="1323eee44732c443" providerId="LiveId" clId="{7A453B73-6AA6-4EE6-A242-DF1C160B9E6E}" dt="2024-09-04T08:38:46.466" v="12"/>
          <ac:picMkLst>
            <pc:docMk/>
            <pc:sldMk cId="778968696" sldId="306"/>
            <ac:picMk id="17" creationId="{1E2836D5-44F7-3072-B31B-F94FA37F925C}"/>
          </ac:picMkLst>
        </pc:picChg>
        <pc:picChg chg="mod">
          <ac:chgData name="준섭 오" userId="1323eee44732c443" providerId="LiveId" clId="{7A453B73-6AA6-4EE6-A242-DF1C160B9E6E}" dt="2024-09-04T08:38:46.466" v="12"/>
          <ac:picMkLst>
            <pc:docMk/>
            <pc:sldMk cId="778968696" sldId="306"/>
            <ac:picMk id="18" creationId="{AB55D79A-364F-E949-FCE3-ACE76F3E6391}"/>
          </ac:picMkLst>
        </pc:picChg>
        <pc:picChg chg="mod">
          <ac:chgData name="준섭 오" userId="1323eee44732c443" providerId="LiveId" clId="{7A453B73-6AA6-4EE6-A242-DF1C160B9E6E}" dt="2024-09-04T08:38:46.466" v="12"/>
          <ac:picMkLst>
            <pc:docMk/>
            <pc:sldMk cId="778968696" sldId="306"/>
            <ac:picMk id="19" creationId="{3CBB4990-7278-AE44-BAB4-483C3F0D84B9}"/>
          </ac:picMkLst>
        </pc:picChg>
        <pc:picChg chg="mod">
          <ac:chgData name="준섭 오" userId="1323eee44732c443" providerId="LiveId" clId="{7A453B73-6AA6-4EE6-A242-DF1C160B9E6E}" dt="2024-09-04T08:38:46.466" v="12"/>
          <ac:picMkLst>
            <pc:docMk/>
            <pc:sldMk cId="778968696" sldId="306"/>
            <ac:picMk id="20" creationId="{5F319D0B-673D-081E-0131-A62E4CDFA349}"/>
          </ac:picMkLst>
        </pc:picChg>
      </pc:sldChg>
      <pc:sldChg chg="modSp">
        <pc:chgData name="준섭 오" userId="1323eee44732c443" providerId="LiveId" clId="{7A453B73-6AA6-4EE6-A242-DF1C160B9E6E}" dt="2024-09-04T08:41:10.870" v="25" actId="14826"/>
        <pc:sldMkLst>
          <pc:docMk/>
          <pc:sldMk cId="1704340092" sldId="307"/>
        </pc:sldMkLst>
        <pc:spChg chg="mod">
          <ac:chgData name="준섭 오" userId="1323eee44732c443" providerId="LiveId" clId="{7A453B73-6AA6-4EE6-A242-DF1C160B9E6E}" dt="2024-09-04T08:38:46.466" v="12"/>
          <ac:spMkLst>
            <pc:docMk/>
            <pc:sldMk cId="1704340092" sldId="307"/>
            <ac:spMk id="7" creationId="{9A8C7F52-C9F0-3029-F798-EA144DE84C15}"/>
          </ac:spMkLst>
        </pc:spChg>
        <pc:spChg chg="mod">
          <ac:chgData name="준섭 오" userId="1323eee44732c443" providerId="LiveId" clId="{7A453B73-6AA6-4EE6-A242-DF1C160B9E6E}" dt="2024-09-04T08:38:46.466" v="12"/>
          <ac:spMkLst>
            <pc:docMk/>
            <pc:sldMk cId="1704340092" sldId="307"/>
            <ac:spMk id="8" creationId="{EC866A47-5F54-3B4F-7FDF-379BCB77F415}"/>
          </ac:spMkLst>
        </pc:spChg>
        <pc:spChg chg="mod">
          <ac:chgData name="준섭 오" userId="1323eee44732c443" providerId="LiveId" clId="{7A453B73-6AA6-4EE6-A242-DF1C160B9E6E}" dt="2024-09-04T08:38:46.466" v="12"/>
          <ac:spMkLst>
            <pc:docMk/>
            <pc:sldMk cId="1704340092" sldId="307"/>
            <ac:spMk id="9" creationId="{C011DCB1-C3F0-783D-8D1C-D39798D8A0D4}"/>
          </ac:spMkLst>
        </pc:spChg>
        <pc:spChg chg="mod">
          <ac:chgData name="준섭 오" userId="1323eee44732c443" providerId="LiveId" clId="{7A453B73-6AA6-4EE6-A242-DF1C160B9E6E}" dt="2024-09-04T08:38:46.466" v="12"/>
          <ac:spMkLst>
            <pc:docMk/>
            <pc:sldMk cId="1704340092" sldId="307"/>
            <ac:spMk id="10" creationId="{ED7058E1-CCFB-B1E8-D638-303183B2E7DE}"/>
          </ac:spMkLst>
        </pc:spChg>
        <pc:spChg chg="mod">
          <ac:chgData name="준섭 오" userId="1323eee44732c443" providerId="LiveId" clId="{7A453B73-6AA6-4EE6-A242-DF1C160B9E6E}" dt="2024-09-04T08:38:46.466" v="12"/>
          <ac:spMkLst>
            <pc:docMk/>
            <pc:sldMk cId="1704340092" sldId="307"/>
            <ac:spMk id="11" creationId="{F12DD646-F10C-7B57-50DB-869FCF9798F2}"/>
          </ac:spMkLst>
        </pc:spChg>
        <pc:spChg chg="mod">
          <ac:chgData name="준섭 오" userId="1323eee44732c443" providerId="LiveId" clId="{7A453B73-6AA6-4EE6-A242-DF1C160B9E6E}" dt="2024-09-04T08:38:46.466" v="12"/>
          <ac:spMkLst>
            <pc:docMk/>
            <pc:sldMk cId="1704340092" sldId="307"/>
            <ac:spMk id="12" creationId="{BDCCA13E-63FC-E905-4DE8-9887A5F7818F}"/>
          </ac:spMkLst>
        </pc:spChg>
        <pc:spChg chg="mod">
          <ac:chgData name="준섭 오" userId="1323eee44732c443" providerId="LiveId" clId="{7A453B73-6AA6-4EE6-A242-DF1C160B9E6E}" dt="2024-09-04T08:38:46.466" v="12"/>
          <ac:spMkLst>
            <pc:docMk/>
            <pc:sldMk cId="1704340092" sldId="307"/>
            <ac:spMk id="13" creationId="{B3276F6B-BCDA-3D71-15EC-235EBBDB6B48}"/>
          </ac:spMkLst>
        </pc:spChg>
        <pc:grpChg chg="mod">
          <ac:chgData name="준섭 오" userId="1323eee44732c443" providerId="LiveId" clId="{7A453B73-6AA6-4EE6-A242-DF1C160B9E6E}" dt="2024-09-04T08:38:46.466" v="12"/>
          <ac:grpSpMkLst>
            <pc:docMk/>
            <pc:sldMk cId="1704340092" sldId="307"/>
            <ac:grpSpMk id="5" creationId="{0751B761-30B7-1F96-6144-39DFD2A64F07}"/>
          </ac:grpSpMkLst>
        </pc:grpChg>
        <pc:grpChg chg="mod">
          <ac:chgData name="준섭 오" userId="1323eee44732c443" providerId="LiveId" clId="{7A453B73-6AA6-4EE6-A242-DF1C160B9E6E}" dt="2024-09-04T08:38:46.466" v="12"/>
          <ac:grpSpMkLst>
            <pc:docMk/>
            <pc:sldMk cId="1704340092" sldId="307"/>
            <ac:grpSpMk id="6" creationId="{11F34033-9C19-2953-46A6-A3B57438B366}"/>
          </ac:grpSpMkLst>
        </pc:grpChg>
        <pc:picChg chg="mod">
          <ac:chgData name="준섭 오" userId="1323eee44732c443" providerId="LiveId" clId="{7A453B73-6AA6-4EE6-A242-DF1C160B9E6E}" dt="2024-09-04T08:41:10.870" v="25" actId="14826"/>
          <ac:picMkLst>
            <pc:docMk/>
            <pc:sldMk cId="1704340092" sldId="307"/>
            <ac:picMk id="4" creationId="{DFAD8DFE-BB6E-3174-A120-6393D0053357}"/>
          </ac:picMkLst>
        </pc:picChg>
        <pc:picChg chg="mod">
          <ac:chgData name="준섭 오" userId="1323eee44732c443" providerId="LiveId" clId="{7A453B73-6AA6-4EE6-A242-DF1C160B9E6E}" dt="2024-09-04T08:38:46.466" v="12"/>
          <ac:picMkLst>
            <pc:docMk/>
            <pc:sldMk cId="1704340092" sldId="307"/>
            <ac:picMk id="14" creationId="{656807D5-79C7-5DC5-9AF5-168AD2610276}"/>
          </ac:picMkLst>
        </pc:picChg>
        <pc:picChg chg="mod">
          <ac:chgData name="준섭 오" userId="1323eee44732c443" providerId="LiveId" clId="{7A453B73-6AA6-4EE6-A242-DF1C160B9E6E}" dt="2024-09-04T08:38:46.466" v="12"/>
          <ac:picMkLst>
            <pc:docMk/>
            <pc:sldMk cId="1704340092" sldId="307"/>
            <ac:picMk id="15" creationId="{C443CCAF-CCA3-F7C4-71FA-0E30906A003E}"/>
          </ac:picMkLst>
        </pc:picChg>
        <pc:picChg chg="mod">
          <ac:chgData name="준섭 오" userId="1323eee44732c443" providerId="LiveId" clId="{7A453B73-6AA6-4EE6-A242-DF1C160B9E6E}" dt="2024-09-04T08:38:46.466" v="12"/>
          <ac:picMkLst>
            <pc:docMk/>
            <pc:sldMk cId="1704340092" sldId="307"/>
            <ac:picMk id="16" creationId="{204F6165-7C95-7762-1E1E-7476BA285E14}"/>
          </ac:picMkLst>
        </pc:picChg>
        <pc:picChg chg="mod">
          <ac:chgData name="준섭 오" userId="1323eee44732c443" providerId="LiveId" clId="{7A453B73-6AA6-4EE6-A242-DF1C160B9E6E}" dt="2024-09-04T08:38:46.466" v="12"/>
          <ac:picMkLst>
            <pc:docMk/>
            <pc:sldMk cId="1704340092" sldId="307"/>
            <ac:picMk id="17" creationId="{1E2836D5-44F7-3072-B31B-F94FA37F925C}"/>
          </ac:picMkLst>
        </pc:picChg>
        <pc:picChg chg="mod">
          <ac:chgData name="준섭 오" userId="1323eee44732c443" providerId="LiveId" clId="{7A453B73-6AA6-4EE6-A242-DF1C160B9E6E}" dt="2024-09-04T08:38:46.466" v="12"/>
          <ac:picMkLst>
            <pc:docMk/>
            <pc:sldMk cId="1704340092" sldId="307"/>
            <ac:picMk id="18" creationId="{AB55D79A-364F-E949-FCE3-ACE76F3E6391}"/>
          </ac:picMkLst>
        </pc:picChg>
        <pc:picChg chg="mod">
          <ac:chgData name="준섭 오" userId="1323eee44732c443" providerId="LiveId" clId="{7A453B73-6AA6-4EE6-A242-DF1C160B9E6E}" dt="2024-09-04T08:38:46.466" v="12"/>
          <ac:picMkLst>
            <pc:docMk/>
            <pc:sldMk cId="1704340092" sldId="307"/>
            <ac:picMk id="19" creationId="{3CBB4990-7278-AE44-BAB4-483C3F0D84B9}"/>
          </ac:picMkLst>
        </pc:picChg>
        <pc:picChg chg="mod">
          <ac:chgData name="준섭 오" userId="1323eee44732c443" providerId="LiveId" clId="{7A453B73-6AA6-4EE6-A242-DF1C160B9E6E}" dt="2024-09-04T08:38:46.466" v="12"/>
          <ac:picMkLst>
            <pc:docMk/>
            <pc:sldMk cId="1704340092" sldId="307"/>
            <ac:picMk id="20" creationId="{5F319D0B-673D-081E-0131-A62E4CDFA349}"/>
          </ac:picMkLst>
        </pc:picChg>
      </pc:sldChg>
      <pc:sldChg chg="modSp">
        <pc:chgData name="준섭 오" userId="1323eee44732c443" providerId="LiveId" clId="{7A453B73-6AA6-4EE6-A242-DF1C160B9E6E}" dt="2024-09-04T08:41:24.063" v="26" actId="14826"/>
        <pc:sldMkLst>
          <pc:docMk/>
          <pc:sldMk cId="4258750807" sldId="308"/>
        </pc:sldMkLst>
        <pc:spChg chg="mod">
          <ac:chgData name="준섭 오" userId="1323eee44732c443" providerId="LiveId" clId="{7A453B73-6AA6-4EE6-A242-DF1C160B9E6E}" dt="2024-09-04T08:38:46.466" v="12"/>
          <ac:spMkLst>
            <pc:docMk/>
            <pc:sldMk cId="4258750807" sldId="308"/>
            <ac:spMk id="7" creationId="{9A8C7F52-C9F0-3029-F798-EA144DE84C15}"/>
          </ac:spMkLst>
        </pc:spChg>
        <pc:spChg chg="mod">
          <ac:chgData name="준섭 오" userId="1323eee44732c443" providerId="LiveId" clId="{7A453B73-6AA6-4EE6-A242-DF1C160B9E6E}" dt="2024-09-04T08:38:46.466" v="12"/>
          <ac:spMkLst>
            <pc:docMk/>
            <pc:sldMk cId="4258750807" sldId="308"/>
            <ac:spMk id="8" creationId="{EC866A47-5F54-3B4F-7FDF-379BCB77F415}"/>
          </ac:spMkLst>
        </pc:spChg>
        <pc:spChg chg="mod">
          <ac:chgData name="준섭 오" userId="1323eee44732c443" providerId="LiveId" clId="{7A453B73-6AA6-4EE6-A242-DF1C160B9E6E}" dt="2024-09-04T08:38:46.466" v="12"/>
          <ac:spMkLst>
            <pc:docMk/>
            <pc:sldMk cId="4258750807" sldId="308"/>
            <ac:spMk id="9" creationId="{C011DCB1-C3F0-783D-8D1C-D39798D8A0D4}"/>
          </ac:spMkLst>
        </pc:spChg>
        <pc:spChg chg="mod">
          <ac:chgData name="준섭 오" userId="1323eee44732c443" providerId="LiveId" clId="{7A453B73-6AA6-4EE6-A242-DF1C160B9E6E}" dt="2024-09-04T08:38:46.466" v="12"/>
          <ac:spMkLst>
            <pc:docMk/>
            <pc:sldMk cId="4258750807" sldId="308"/>
            <ac:spMk id="10" creationId="{ED7058E1-CCFB-B1E8-D638-303183B2E7DE}"/>
          </ac:spMkLst>
        </pc:spChg>
        <pc:spChg chg="mod">
          <ac:chgData name="준섭 오" userId="1323eee44732c443" providerId="LiveId" clId="{7A453B73-6AA6-4EE6-A242-DF1C160B9E6E}" dt="2024-09-04T08:38:46.466" v="12"/>
          <ac:spMkLst>
            <pc:docMk/>
            <pc:sldMk cId="4258750807" sldId="308"/>
            <ac:spMk id="11" creationId="{F12DD646-F10C-7B57-50DB-869FCF9798F2}"/>
          </ac:spMkLst>
        </pc:spChg>
        <pc:spChg chg="mod">
          <ac:chgData name="준섭 오" userId="1323eee44732c443" providerId="LiveId" clId="{7A453B73-6AA6-4EE6-A242-DF1C160B9E6E}" dt="2024-09-04T08:38:46.466" v="12"/>
          <ac:spMkLst>
            <pc:docMk/>
            <pc:sldMk cId="4258750807" sldId="308"/>
            <ac:spMk id="12" creationId="{BDCCA13E-63FC-E905-4DE8-9887A5F7818F}"/>
          </ac:spMkLst>
        </pc:spChg>
        <pc:spChg chg="mod">
          <ac:chgData name="준섭 오" userId="1323eee44732c443" providerId="LiveId" clId="{7A453B73-6AA6-4EE6-A242-DF1C160B9E6E}" dt="2024-09-04T08:38:46.466" v="12"/>
          <ac:spMkLst>
            <pc:docMk/>
            <pc:sldMk cId="4258750807" sldId="308"/>
            <ac:spMk id="13" creationId="{B3276F6B-BCDA-3D71-15EC-235EBBDB6B48}"/>
          </ac:spMkLst>
        </pc:spChg>
        <pc:grpChg chg="mod">
          <ac:chgData name="준섭 오" userId="1323eee44732c443" providerId="LiveId" clId="{7A453B73-6AA6-4EE6-A242-DF1C160B9E6E}" dt="2024-09-04T08:38:46.466" v="12"/>
          <ac:grpSpMkLst>
            <pc:docMk/>
            <pc:sldMk cId="4258750807" sldId="308"/>
            <ac:grpSpMk id="5" creationId="{0751B761-30B7-1F96-6144-39DFD2A64F07}"/>
          </ac:grpSpMkLst>
        </pc:grpChg>
        <pc:grpChg chg="mod">
          <ac:chgData name="준섭 오" userId="1323eee44732c443" providerId="LiveId" clId="{7A453B73-6AA6-4EE6-A242-DF1C160B9E6E}" dt="2024-09-04T08:38:46.466" v="12"/>
          <ac:grpSpMkLst>
            <pc:docMk/>
            <pc:sldMk cId="4258750807" sldId="308"/>
            <ac:grpSpMk id="6" creationId="{11F34033-9C19-2953-46A6-A3B57438B366}"/>
          </ac:grpSpMkLst>
        </pc:grpChg>
        <pc:picChg chg="mod">
          <ac:chgData name="준섭 오" userId="1323eee44732c443" providerId="LiveId" clId="{7A453B73-6AA6-4EE6-A242-DF1C160B9E6E}" dt="2024-09-04T08:41:24.063" v="26" actId="14826"/>
          <ac:picMkLst>
            <pc:docMk/>
            <pc:sldMk cId="4258750807" sldId="308"/>
            <ac:picMk id="4" creationId="{DFAD8DFE-BB6E-3174-A120-6393D0053357}"/>
          </ac:picMkLst>
        </pc:picChg>
        <pc:picChg chg="mod">
          <ac:chgData name="준섭 오" userId="1323eee44732c443" providerId="LiveId" clId="{7A453B73-6AA6-4EE6-A242-DF1C160B9E6E}" dt="2024-09-04T08:38:46.466" v="12"/>
          <ac:picMkLst>
            <pc:docMk/>
            <pc:sldMk cId="4258750807" sldId="308"/>
            <ac:picMk id="14" creationId="{656807D5-79C7-5DC5-9AF5-168AD2610276}"/>
          </ac:picMkLst>
        </pc:picChg>
        <pc:picChg chg="mod">
          <ac:chgData name="준섭 오" userId="1323eee44732c443" providerId="LiveId" clId="{7A453B73-6AA6-4EE6-A242-DF1C160B9E6E}" dt="2024-09-04T08:38:46.466" v="12"/>
          <ac:picMkLst>
            <pc:docMk/>
            <pc:sldMk cId="4258750807" sldId="308"/>
            <ac:picMk id="15" creationId="{C443CCAF-CCA3-F7C4-71FA-0E30906A003E}"/>
          </ac:picMkLst>
        </pc:picChg>
        <pc:picChg chg="mod">
          <ac:chgData name="준섭 오" userId="1323eee44732c443" providerId="LiveId" clId="{7A453B73-6AA6-4EE6-A242-DF1C160B9E6E}" dt="2024-09-04T08:38:46.466" v="12"/>
          <ac:picMkLst>
            <pc:docMk/>
            <pc:sldMk cId="4258750807" sldId="308"/>
            <ac:picMk id="16" creationId="{204F6165-7C95-7762-1E1E-7476BA285E14}"/>
          </ac:picMkLst>
        </pc:picChg>
        <pc:picChg chg="mod">
          <ac:chgData name="준섭 오" userId="1323eee44732c443" providerId="LiveId" clId="{7A453B73-6AA6-4EE6-A242-DF1C160B9E6E}" dt="2024-09-04T08:38:46.466" v="12"/>
          <ac:picMkLst>
            <pc:docMk/>
            <pc:sldMk cId="4258750807" sldId="308"/>
            <ac:picMk id="17" creationId="{1E2836D5-44F7-3072-B31B-F94FA37F925C}"/>
          </ac:picMkLst>
        </pc:picChg>
        <pc:picChg chg="mod">
          <ac:chgData name="준섭 오" userId="1323eee44732c443" providerId="LiveId" clId="{7A453B73-6AA6-4EE6-A242-DF1C160B9E6E}" dt="2024-09-04T08:38:46.466" v="12"/>
          <ac:picMkLst>
            <pc:docMk/>
            <pc:sldMk cId="4258750807" sldId="308"/>
            <ac:picMk id="18" creationId="{AB55D79A-364F-E949-FCE3-ACE76F3E6391}"/>
          </ac:picMkLst>
        </pc:picChg>
        <pc:picChg chg="mod">
          <ac:chgData name="준섭 오" userId="1323eee44732c443" providerId="LiveId" clId="{7A453B73-6AA6-4EE6-A242-DF1C160B9E6E}" dt="2024-09-04T08:38:46.466" v="12"/>
          <ac:picMkLst>
            <pc:docMk/>
            <pc:sldMk cId="4258750807" sldId="308"/>
            <ac:picMk id="19" creationId="{3CBB4990-7278-AE44-BAB4-483C3F0D84B9}"/>
          </ac:picMkLst>
        </pc:picChg>
        <pc:picChg chg="mod">
          <ac:chgData name="준섭 오" userId="1323eee44732c443" providerId="LiveId" clId="{7A453B73-6AA6-4EE6-A242-DF1C160B9E6E}" dt="2024-09-04T08:38:46.466" v="12"/>
          <ac:picMkLst>
            <pc:docMk/>
            <pc:sldMk cId="4258750807" sldId="308"/>
            <ac:picMk id="20" creationId="{5F319D0B-673D-081E-0131-A62E4CDFA349}"/>
          </ac:picMkLst>
        </pc:picChg>
      </pc:sldChg>
      <pc:sldChg chg="modSp">
        <pc:chgData name="준섭 오" userId="1323eee44732c443" providerId="LiveId" clId="{7A453B73-6AA6-4EE6-A242-DF1C160B9E6E}" dt="2024-09-04T08:41:34.666" v="27" actId="14826"/>
        <pc:sldMkLst>
          <pc:docMk/>
          <pc:sldMk cId="3168057215" sldId="309"/>
        </pc:sldMkLst>
        <pc:spChg chg="mod">
          <ac:chgData name="준섭 오" userId="1323eee44732c443" providerId="LiveId" clId="{7A453B73-6AA6-4EE6-A242-DF1C160B9E6E}" dt="2024-09-04T08:38:46.466" v="12"/>
          <ac:spMkLst>
            <pc:docMk/>
            <pc:sldMk cId="3168057215" sldId="309"/>
            <ac:spMk id="7" creationId="{9A8C7F52-C9F0-3029-F798-EA144DE84C15}"/>
          </ac:spMkLst>
        </pc:spChg>
        <pc:spChg chg="mod">
          <ac:chgData name="준섭 오" userId="1323eee44732c443" providerId="LiveId" clId="{7A453B73-6AA6-4EE6-A242-DF1C160B9E6E}" dt="2024-09-04T08:38:46.466" v="12"/>
          <ac:spMkLst>
            <pc:docMk/>
            <pc:sldMk cId="3168057215" sldId="309"/>
            <ac:spMk id="8" creationId="{EC866A47-5F54-3B4F-7FDF-379BCB77F415}"/>
          </ac:spMkLst>
        </pc:spChg>
        <pc:spChg chg="mod">
          <ac:chgData name="준섭 오" userId="1323eee44732c443" providerId="LiveId" clId="{7A453B73-6AA6-4EE6-A242-DF1C160B9E6E}" dt="2024-09-04T08:38:46.466" v="12"/>
          <ac:spMkLst>
            <pc:docMk/>
            <pc:sldMk cId="3168057215" sldId="309"/>
            <ac:spMk id="9" creationId="{C011DCB1-C3F0-783D-8D1C-D39798D8A0D4}"/>
          </ac:spMkLst>
        </pc:spChg>
        <pc:spChg chg="mod">
          <ac:chgData name="준섭 오" userId="1323eee44732c443" providerId="LiveId" clId="{7A453B73-6AA6-4EE6-A242-DF1C160B9E6E}" dt="2024-09-04T08:38:46.466" v="12"/>
          <ac:spMkLst>
            <pc:docMk/>
            <pc:sldMk cId="3168057215" sldId="309"/>
            <ac:spMk id="10" creationId="{ED7058E1-CCFB-B1E8-D638-303183B2E7DE}"/>
          </ac:spMkLst>
        </pc:spChg>
        <pc:spChg chg="mod">
          <ac:chgData name="준섭 오" userId="1323eee44732c443" providerId="LiveId" clId="{7A453B73-6AA6-4EE6-A242-DF1C160B9E6E}" dt="2024-09-04T08:38:46.466" v="12"/>
          <ac:spMkLst>
            <pc:docMk/>
            <pc:sldMk cId="3168057215" sldId="309"/>
            <ac:spMk id="11" creationId="{F12DD646-F10C-7B57-50DB-869FCF9798F2}"/>
          </ac:spMkLst>
        </pc:spChg>
        <pc:spChg chg="mod">
          <ac:chgData name="준섭 오" userId="1323eee44732c443" providerId="LiveId" clId="{7A453B73-6AA6-4EE6-A242-DF1C160B9E6E}" dt="2024-09-04T08:38:46.466" v="12"/>
          <ac:spMkLst>
            <pc:docMk/>
            <pc:sldMk cId="3168057215" sldId="309"/>
            <ac:spMk id="12" creationId="{BDCCA13E-63FC-E905-4DE8-9887A5F7818F}"/>
          </ac:spMkLst>
        </pc:spChg>
        <pc:spChg chg="mod">
          <ac:chgData name="준섭 오" userId="1323eee44732c443" providerId="LiveId" clId="{7A453B73-6AA6-4EE6-A242-DF1C160B9E6E}" dt="2024-09-04T08:38:46.466" v="12"/>
          <ac:spMkLst>
            <pc:docMk/>
            <pc:sldMk cId="3168057215" sldId="309"/>
            <ac:spMk id="13" creationId="{B3276F6B-BCDA-3D71-15EC-235EBBDB6B48}"/>
          </ac:spMkLst>
        </pc:spChg>
        <pc:grpChg chg="mod">
          <ac:chgData name="준섭 오" userId="1323eee44732c443" providerId="LiveId" clId="{7A453B73-6AA6-4EE6-A242-DF1C160B9E6E}" dt="2024-09-04T08:38:46.466" v="12"/>
          <ac:grpSpMkLst>
            <pc:docMk/>
            <pc:sldMk cId="3168057215" sldId="309"/>
            <ac:grpSpMk id="5" creationId="{0751B761-30B7-1F96-6144-39DFD2A64F07}"/>
          </ac:grpSpMkLst>
        </pc:grpChg>
        <pc:grpChg chg="mod">
          <ac:chgData name="준섭 오" userId="1323eee44732c443" providerId="LiveId" clId="{7A453B73-6AA6-4EE6-A242-DF1C160B9E6E}" dt="2024-09-04T08:38:46.466" v="12"/>
          <ac:grpSpMkLst>
            <pc:docMk/>
            <pc:sldMk cId="3168057215" sldId="309"/>
            <ac:grpSpMk id="6" creationId="{11F34033-9C19-2953-46A6-A3B57438B366}"/>
          </ac:grpSpMkLst>
        </pc:grpChg>
        <pc:picChg chg="mod">
          <ac:chgData name="준섭 오" userId="1323eee44732c443" providerId="LiveId" clId="{7A453B73-6AA6-4EE6-A242-DF1C160B9E6E}" dt="2024-09-04T08:41:34.666" v="27" actId="14826"/>
          <ac:picMkLst>
            <pc:docMk/>
            <pc:sldMk cId="3168057215" sldId="309"/>
            <ac:picMk id="4" creationId="{DFAD8DFE-BB6E-3174-A120-6393D0053357}"/>
          </ac:picMkLst>
        </pc:picChg>
        <pc:picChg chg="mod">
          <ac:chgData name="준섭 오" userId="1323eee44732c443" providerId="LiveId" clId="{7A453B73-6AA6-4EE6-A242-DF1C160B9E6E}" dt="2024-09-04T08:38:46.466" v="12"/>
          <ac:picMkLst>
            <pc:docMk/>
            <pc:sldMk cId="3168057215" sldId="309"/>
            <ac:picMk id="14" creationId="{656807D5-79C7-5DC5-9AF5-168AD2610276}"/>
          </ac:picMkLst>
        </pc:picChg>
        <pc:picChg chg="mod">
          <ac:chgData name="준섭 오" userId="1323eee44732c443" providerId="LiveId" clId="{7A453B73-6AA6-4EE6-A242-DF1C160B9E6E}" dt="2024-09-04T08:38:46.466" v="12"/>
          <ac:picMkLst>
            <pc:docMk/>
            <pc:sldMk cId="3168057215" sldId="309"/>
            <ac:picMk id="15" creationId="{C443CCAF-CCA3-F7C4-71FA-0E30906A003E}"/>
          </ac:picMkLst>
        </pc:picChg>
        <pc:picChg chg="mod">
          <ac:chgData name="준섭 오" userId="1323eee44732c443" providerId="LiveId" clId="{7A453B73-6AA6-4EE6-A242-DF1C160B9E6E}" dt="2024-09-04T08:38:46.466" v="12"/>
          <ac:picMkLst>
            <pc:docMk/>
            <pc:sldMk cId="3168057215" sldId="309"/>
            <ac:picMk id="16" creationId="{204F6165-7C95-7762-1E1E-7476BA285E14}"/>
          </ac:picMkLst>
        </pc:picChg>
        <pc:picChg chg="mod">
          <ac:chgData name="준섭 오" userId="1323eee44732c443" providerId="LiveId" clId="{7A453B73-6AA6-4EE6-A242-DF1C160B9E6E}" dt="2024-09-04T08:38:46.466" v="12"/>
          <ac:picMkLst>
            <pc:docMk/>
            <pc:sldMk cId="3168057215" sldId="309"/>
            <ac:picMk id="17" creationId="{1E2836D5-44F7-3072-B31B-F94FA37F925C}"/>
          </ac:picMkLst>
        </pc:picChg>
        <pc:picChg chg="mod">
          <ac:chgData name="준섭 오" userId="1323eee44732c443" providerId="LiveId" clId="{7A453B73-6AA6-4EE6-A242-DF1C160B9E6E}" dt="2024-09-04T08:38:46.466" v="12"/>
          <ac:picMkLst>
            <pc:docMk/>
            <pc:sldMk cId="3168057215" sldId="309"/>
            <ac:picMk id="18" creationId="{AB55D79A-364F-E949-FCE3-ACE76F3E6391}"/>
          </ac:picMkLst>
        </pc:picChg>
        <pc:picChg chg="mod">
          <ac:chgData name="준섭 오" userId="1323eee44732c443" providerId="LiveId" clId="{7A453B73-6AA6-4EE6-A242-DF1C160B9E6E}" dt="2024-09-04T08:38:46.466" v="12"/>
          <ac:picMkLst>
            <pc:docMk/>
            <pc:sldMk cId="3168057215" sldId="309"/>
            <ac:picMk id="19" creationId="{3CBB4990-7278-AE44-BAB4-483C3F0D84B9}"/>
          </ac:picMkLst>
        </pc:picChg>
        <pc:picChg chg="mod">
          <ac:chgData name="준섭 오" userId="1323eee44732c443" providerId="LiveId" clId="{7A453B73-6AA6-4EE6-A242-DF1C160B9E6E}" dt="2024-09-04T08:38:46.466" v="12"/>
          <ac:picMkLst>
            <pc:docMk/>
            <pc:sldMk cId="3168057215" sldId="309"/>
            <ac:picMk id="20" creationId="{5F319D0B-673D-081E-0131-A62E4CDFA349}"/>
          </ac:picMkLst>
        </pc:picChg>
      </pc:sldChg>
      <pc:sldChg chg="modSp">
        <pc:chgData name="준섭 오" userId="1323eee44732c443" providerId="LiveId" clId="{7A453B73-6AA6-4EE6-A242-DF1C160B9E6E}" dt="2024-09-04T08:41:44.071" v="28" actId="14826"/>
        <pc:sldMkLst>
          <pc:docMk/>
          <pc:sldMk cId="2918798855" sldId="310"/>
        </pc:sldMkLst>
        <pc:spChg chg="mod">
          <ac:chgData name="준섭 오" userId="1323eee44732c443" providerId="LiveId" clId="{7A453B73-6AA6-4EE6-A242-DF1C160B9E6E}" dt="2024-09-04T08:38:46.466" v="12"/>
          <ac:spMkLst>
            <pc:docMk/>
            <pc:sldMk cId="2918798855" sldId="310"/>
            <ac:spMk id="7" creationId="{9A8C7F52-C9F0-3029-F798-EA144DE84C15}"/>
          </ac:spMkLst>
        </pc:spChg>
        <pc:spChg chg="mod">
          <ac:chgData name="준섭 오" userId="1323eee44732c443" providerId="LiveId" clId="{7A453B73-6AA6-4EE6-A242-DF1C160B9E6E}" dt="2024-09-04T08:38:46.466" v="12"/>
          <ac:spMkLst>
            <pc:docMk/>
            <pc:sldMk cId="2918798855" sldId="310"/>
            <ac:spMk id="8" creationId="{EC866A47-5F54-3B4F-7FDF-379BCB77F415}"/>
          </ac:spMkLst>
        </pc:spChg>
        <pc:spChg chg="mod">
          <ac:chgData name="준섭 오" userId="1323eee44732c443" providerId="LiveId" clId="{7A453B73-6AA6-4EE6-A242-DF1C160B9E6E}" dt="2024-09-04T08:38:46.466" v="12"/>
          <ac:spMkLst>
            <pc:docMk/>
            <pc:sldMk cId="2918798855" sldId="310"/>
            <ac:spMk id="9" creationId="{C011DCB1-C3F0-783D-8D1C-D39798D8A0D4}"/>
          </ac:spMkLst>
        </pc:spChg>
        <pc:spChg chg="mod">
          <ac:chgData name="준섭 오" userId="1323eee44732c443" providerId="LiveId" clId="{7A453B73-6AA6-4EE6-A242-DF1C160B9E6E}" dt="2024-09-04T08:38:46.466" v="12"/>
          <ac:spMkLst>
            <pc:docMk/>
            <pc:sldMk cId="2918798855" sldId="310"/>
            <ac:spMk id="10" creationId="{ED7058E1-CCFB-B1E8-D638-303183B2E7DE}"/>
          </ac:spMkLst>
        </pc:spChg>
        <pc:spChg chg="mod">
          <ac:chgData name="준섭 오" userId="1323eee44732c443" providerId="LiveId" clId="{7A453B73-6AA6-4EE6-A242-DF1C160B9E6E}" dt="2024-09-04T08:38:46.466" v="12"/>
          <ac:spMkLst>
            <pc:docMk/>
            <pc:sldMk cId="2918798855" sldId="310"/>
            <ac:spMk id="11" creationId="{F12DD646-F10C-7B57-50DB-869FCF9798F2}"/>
          </ac:spMkLst>
        </pc:spChg>
        <pc:spChg chg="mod">
          <ac:chgData name="준섭 오" userId="1323eee44732c443" providerId="LiveId" clId="{7A453B73-6AA6-4EE6-A242-DF1C160B9E6E}" dt="2024-09-04T08:38:46.466" v="12"/>
          <ac:spMkLst>
            <pc:docMk/>
            <pc:sldMk cId="2918798855" sldId="310"/>
            <ac:spMk id="12" creationId="{BDCCA13E-63FC-E905-4DE8-9887A5F7818F}"/>
          </ac:spMkLst>
        </pc:spChg>
        <pc:spChg chg="mod">
          <ac:chgData name="준섭 오" userId="1323eee44732c443" providerId="LiveId" clId="{7A453B73-6AA6-4EE6-A242-DF1C160B9E6E}" dt="2024-09-04T08:38:46.466" v="12"/>
          <ac:spMkLst>
            <pc:docMk/>
            <pc:sldMk cId="2918798855" sldId="310"/>
            <ac:spMk id="13" creationId="{B3276F6B-BCDA-3D71-15EC-235EBBDB6B48}"/>
          </ac:spMkLst>
        </pc:spChg>
        <pc:grpChg chg="mod">
          <ac:chgData name="준섭 오" userId="1323eee44732c443" providerId="LiveId" clId="{7A453B73-6AA6-4EE6-A242-DF1C160B9E6E}" dt="2024-09-04T08:38:46.466" v="12"/>
          <ac:grpSpMkLst>
            <pc:docMk/>
            <pc:sldMk cId="2918798855" sldId="310"/>
            <ac:grpSpMk id="5" creationId="{0751B761-30B7-1F96-6144-39DFD2A64F07}"/>
          </ac:grpSpMkLst>
        </pc:grpChg>
        <pc:grpChg chg="mod">
          <ac:chgData name="준섭 오" userId="1323eee44732c443" providerId="LiveId" clId="{7A453B73-6AA6-4EE6-A242-DF1C160B9E6E}" dt="2024-09-04T08:38:46.466" v="12"/>
          <ac:grpSpMkLst>
            <pc:docMk/>
            <pc:sldMk cId="2918798855" sldId="310"/>
            <ac:grpSpMk id="6" creationId="{11F34033-9C19-2953-46A6-A3B57438B366}"/>
          </ac:grpSpMkLst>
        </pc:grpChg>
        <pc:picChg chg="mod">
          <ac:chgData name="준섭 오" userId="1323eee44732c443" providerId="LiveId" clId="{7A453B73-6AA6-4EE6-A242-DF1C160B9E6E}" dt="2024-09-04T08:41:44.071" v="28" actId="14826"/>
          <ac:picMkLst>
            <pc:docMk/>
            <pc:sldMk cId="2918798855" sldId="310"/>
            <ac:picMk id="4" creationId="{DFAD8DFE-BB6E-3174-A120-6393D0053357}"/>
          </ac:picMkLst>
        </pc:picChg>
        <pc:picChg chg="mod">
          <ac:chgData name="준섭 오" userId="1323eee44732c443" providerId="LiveId" clId="{7A453B73-6AA6-4EE6-A242-DF1C160B9E6E}" dt="2024-09-04T08:38:46.466" v="12"/>
          <ac:picMkLst>
            <pc:docMk/>
            <pc:sldMk cId="2918798855" sldId="310"/>
            <ac:picMk id="14" creationId="{656807D5-79C7-5DC5-9AF5-168AD2610276}"/>
          </ac:picMkLst>
        </pc:picChg>
        <pc:picChg chg="mod">
          <ac:chgData name="준섭 오" userId="1323eee44732c443" providerId="LiveId" clId="{7A453B73-6AA6-4EE6-A242-DF1C160B9E6E}" dt="2024-09-04T08:38:46.466" v="12"/>
          <ac:picMkLst>
            <pc:docMk/>
            <pc:sldMk cId="2918798855" sldId="310"/>
            <ac:picMk id="15" creationId="{C443CCAF-CCA3-F7C4-71FA-0E30906A003E}"/>
          </ac:picMkLst>
        </pc:picChg>
        <pc:picChg chg="mod">
          <ac:chgData name="준섭 오" userId="1323eee44732c443" providerId="LiveId" clId="{7A453B73-6AA6-4EE6-A242-DF1C160B9E6E}" dt="2024-09-04T08:38:46.466" v="12"/>
          <ac:picMkLst>
            <pc:docMk/>
            <pc:sldMk cId="2918798855" sldId="310"/>
            <ac:picMk id="16" creationId="{204F6165-7C95-7762-1E1E-7476BA285E14}"/>
          </ac:picMkLst>
        </pc:picChg>
        <pc:picChg chg="mod">
          <ac:chgData name="준섭 오" userId="1323eee44732c443" providerId="LiveId" clId="{7A453B73-6AA6-4EE6-A242-DF1C160B9E6E}" dt="2024-09-04T08:38:46.466" v="12"/>
          <ac:picMkLst>
            <pc:docMk/>
            <pc:sldMk cId="2918798855" sldId="310"/>
            <ac:picMk id="17" creationId="{1E2836D5-44F7-3072-B31B-F94FA37F925C}"/>
          </ac:picMkLst>
        </pc:picChg>
        <pc:picChg chg="mod">
          <ac:chgData name="준섭 오" userId="1323eee44732c443" providerId="LiveId" clId="{7A453B73-6AA6-4EE6-A242-DF1C160B9E6E}" dt="2024-09-04T08:38:46.466" v="12"/>
          <ac:picMkLst>
            <pc:docMk/>
            <pc:sldMk cId="2918798855" sldId="310"/>
            <ac:picMk id="18" creationId="{AB55D79A-364F-E949-FCE3-ACE76F3E6391}"/>
          </ac:picMkLst>
        </pc:picChg>
        <pc:picChg chg="mod">
          <ac:chgData name="준섭 오" userId="1323eee44732c443" providerId="LiveId" clId="{7A453B73-6AA6-4EE6-A242-DF1C160B9E6E}" dt="2024-09-04T08:38:46.466" v="12"/>
          <ac:picMkLst>
            <pc:docMk/>
            <pc:sldMk cId="2918798855" sldId="310"/>
            <ac:picMk id="19" creationId="{3CBB4990-7278-AE44-BAB4-483C3F0D84B9}"/>
          </ac:picMkLst>
        </pc:picChg>
        <pc:picChg chg="mod">
          <ac:chgData name="준섭 오" userId="1323eee44732c443" providerId="LiveId" clId="{7A453B73-6AA6-4EE6-A242-DF1C160B9E6E}" dt="2024-09-04T08:38:46.466" v="12"/>
          <ac:picMkLst>
            <pc:docMk/>
            <pc:sldMk cId="2918798855" sldId="310"/>
            <ac:picMk id="20" creationId="{5F319D0B-673D-081E-0131-A62E4CDFA349}"/>
          </ac:picMkLst>
        </pc:picChg>
      </pc:sldChg>
      <pc:sldChg chg="modSp">
        <pc:chgData name="준섭 오" userId="1323eee44732c443" providerId="LiveId" clId="{7A453B73-6AA6-4EE6-A242-DF1C160B9E6E}" dt="2024-09-04T08:43:16.277" v="38" actId="14826"/>
        <pc:sldMkLst>
          <pc:docMk/>
          <pc:sldMk cId="1660047747" sldId="311"/>
        </pc:sldMkLst>
        <pc:spChg chg="mod">
          <ac:chgData name="준섭 오" userId="1323eee44732c443" providerId="LiveId" clId="{7A453B73-6AA6-4EE6-A242-DF1C160B9E6E}" dt="2024-09-04T08:38:46.466" v="12"/>
          <ac:spMkLst>
            <pc:docMk/>
            <pc:sldMk cId="1660047747" sldId="311"/>
            <ac:spMk id="9" creationId="{A41B77E9-415F-46E2-FC8B-8012434CBDBA}"/>
          </ac:spMkLst>
        </pc:spChg>
        <pc:spChg chg="mod">
          <ac:chgData name="준섭 오" userId="1323eee44732c443" providerId="LiveId" clId="{7A453B73-6AA6-4EE6-A242-DF1C160B9E6E}" dt="2024-09-04T08:38:46.466" v="12"/>
          <ac:spMkLst>
            <pc:docMk/>
            <pc:sldMk cId="1660047747" sldId="311"/>
            <ac:spMk id="27" creationId="{5492F912-9058-FB89-3B21-565632A0331E}"/>
          </ac:spMkLst>
        </pc:spChg>
        <pc:spChg chg="mod">
          <ac:chgData name="준섭 오" userId="1323eee44732c443" providerId="LiveId" clId="{7A453B73-6AA6-4EE6-A242-DF1C160B9E6E}" dt="2024-09-04T08:38:46.466" v="12"/>
          <ac:spMkLst>
            <pc:docMk/>
            <pc:sldMk cId="1660047747" sldId="311"/>
            <ac:spMk id="28" creationId="{21FE12EE-6356-1A74-E9C0-6507E5461E1B}"/>
          </ac:spMkLst>
        </pc:spChg>
        <pc:spChg chg="mod">
          <ac:chgData name="준섭 오" userId="1323eee44732c443" providerId="LiveId" clId="{7A453B73-6AA6-4EE6-A242-DF1C160B9E6E}" dt="2024-09-04T08:38:46.466" v="12"/>
          <ac:spMkLst>
            <pc:docMk/>
            <pc:sldMk cId="1660047747" sldId="311"/>
            <ac:spMk id="29" creationId="{E726FCB2-C5F1-60A7-3C43-B4320EA40180}"/>
          </ac:spMkLst>
        </pc:spChg>
        <pc:spChg chg="mod">
          <ac:chgData name="준섭 오" userId="1323eee44732c443" providerId="LiveId" clId="{7A453B73-6AA6-4EE6-A242-DF1C160B9E6E}" dt="2024-09-04T08:38:46.466" v="12"/>
          <ac:spMkLst>
            <pc:docMk/>
            <pc:sldMk cId="1660047747" sldId="311"/>
            <ac:spMk id="30" creationId="{EAB75311-6CA6-432B-55D4-38E0FE7DEA09}"/>
          </ac:spMkLst>
        </pc:spChg>
        <pc:spChg chg="mod">
          <ac:chgData name="준섭 오" userId="1323eee44732c443" providerId="LiveId" clId="{7A453B73-6AA6-4EE6-A242-DF1C160B9E6E}" dt="2024-09-04T08:38:46.466" v="12"/>
          <ac:spMkLst>
            <pc:docMk/>
            <pc:sldMk cId="1660047747" sldId="311"/>
            <ac:spMk id="31" creationId="{03573D20-4EB2-C3C8-BAED-DE133FAF2FE6}"/>
          </ac:spMkLst>
        </pc:spChg>
        <pc:grpChg chg="mod">
          <ac:chgData name="준섭 오" userId="1323eee44732c443" providerId="LiveId" clId="{7A453B73-6AA6-4EE6-A242-DF1C160B9E6E}" dt="2024-09-04T08:38:46.466" v="12"/>
          <ac:grpSpMkLst>
            <pc:docMk/>
            <pc:sldMk cId="1660047747" sldId="311"/>
            <ac:grpSpMk id="2" creationId="{B84492E9-D6A3-FD91-169F-358130E5830B}"/>
          </ac:grpSpMkLst>
        </pc:grpChg>
        <pc:grpChg chg="mod">
          <ac:chgData name="준섭 오" userId="1323eee44732c443" providerId="LiveId" clId="{7A453B73-6AA6-4EE6-A242-DF1C160B9E6E}" dt="2024-09-04T08:38:46.466" v="12"/>
          <ac:grpSpMkLst>
            <pc:docMk/>
            <pc:sldMk cId="1660047747" sldId="311"/>
            <ac:grpSpMk id="4" creationId="{352593BE-1878-530D-5F73-18A6AE482988}"/>
          </ac:grpSpMkLst>
        </pc:grpChg>
        <pc:grpChg chg="mod">
          <ac:chgData name="준섭 오" userId="1323eee44732c443" providerId="LiveId" clId="{7A453B73-6AA6-4EE6-A242-DF1C160B9E6E}" dt="2024-09-04T08:38:46.466" v="12"/>
          <ac:grpSpMkLst>
            <pc:docMk/>
            <pc:sldMk cId="1660047747" sldId="311"/>
            <ac:grpSpMk id="19" creationId="{56D1F4FC-5F8D-91C6-71B1-1D6F74E0B808}"/>
          </ac:grpSpMkLst>
        </pc:grpChg>
        <pc:grpChg chg="mod">
          <ac:chgData name="준섭 오" userId="1323eee44732c443" providerId="LiveId" clId="{7A453B73-6AA6-4EE6-A242-DF1C160B9E6E}" dt="2024-09-04T08:38:46.466" v="12"/>
          <ac:grpSpMkLst>
            <pc:docMk/>
            <pc:sldMk cId="1660047747" sldId="311"/>
            <ac:grpSpMk id="25" creationId="{B0FD8F63-55C9-01C6-9FE5-0D6BCD6F729B}"/>
          </ac:grpSpMkLst>
        </pc:grpChg>
        <pc:grpChg chg="mod">
          <ac:chgData name="준섭 오" userId="1323eee44732c443" providerId="LiveId" clId="{7A453B73-6AA6-4EE6-A242-DF1C160B9E6E}" dt="2024-09-04T08:38:46.466" v="12"/>
          <ac:grpSpMkLst>
            <pc:docMk/>
            <pc:sldMk cId="1660047747" sldId="311"/>
            <ac:grpSpMk id="26" creationId="{99BC5963-182D-FF98-1D14-5612DDC1F738}"/>
          </ac:grpSpMkLst>
        </pc:grpChg>
        <pc:picChg chg="mod">
          <ac:chgData name="준섭 오" userId="1323eee44732c443" providerId="LiveId" clId="{7A453B73-6AA6-4EE6-A242-DF1C160B9E6E}" dt="2024-09-04T08:43:16.277" v="38" actId="14826"/>
          <ac:picMkLst>
            <pc:docMk/>
            <pc:sldMk cId="1660047747" sldId="311"/>
            <ac:picMk id="11" creationId="{6206E3A1-93B5-E586-4332-DB448B31D03A}"/>
          </ac:picMkLst>
        </pc:picChg>
        <pc:picChg chg="mod">
          <ac:chgData name="준섭 오" userId="1323eee44732c443" providerId="LiveId" clId="{7A453B73-6AA6-4EE6-A242-DF1C160B9E6E}" dt="2024-09-04T08:38:46.466" v="12"/>
          <ac:picMkLst>
            <pc:docMk/>
            <pc:sldMk cId="1660047747" sldId="311"/>
            <ac:picMk id="32" creationId="{9DC9A9AB-07CC-FE7E-CD7B-B22F9B82814A}"/>
          </ac:picMkLst>
        </pc:picChg>
        <pc:picChg chg="mod">
          <ac:chgData name="준섭 오" userId="1323eee44732c443" providerId="LiveId" clId="{7A453B73-6AA6-4EE6-A242-DF1C160B9E6E}" dt="2024-09-04T08:38:46.466" v="12"/>
          <ac:picMkLst>
            <pc:docMk/>
            <pc:sldMk cId="1660047747" sldId="311"/>
            <ac:picMk id="33" creationId="{4BE798C1-FF4F-15B2-4CB7-66BA33CCE1CF}"/>
          </ac:picMkLst>
        </pc:picChg>
        <pc:picChg chg="mod">
          <ac:chgData name="준섭 오" userId="1323eee44732c443" providerId="LiveId" clId="{7A453B73-6AA6-4EE6-A242-DF1C160B9E6E}" dt="2024-09-04T08:38:46.466" v="12"/>
          <ac:picMkLst>
            <pc:docMk/>
            <pc:sldMk cId="1660047747" sldId="311"/>
            <ac:picMk id="34" creationId="{4031EA7A-1A34-4C91-2E35-237FA72FC316}"/>
          </ac:picMkLst>
        </pc:picChg>
        <pc:picChg chg="mod">
          <ac:chgData name="준섭 오" userId="1323eee44732c443" providerId="LiveId" clId="{7A453B73-6AA6-4EE6-A242-DF1C160B9E6E}" dt="2024-09-04T08:38:46.466" v="12"/>
          <ac:picMkLst>
            <pc:docMk/>
            <pc:sldMk cId="1660047747" sldId="311"/>
            <ac:picMk id="35" creationId="{DC6E9FFE-EA2D-EFAE-F6F7-54891F648BE0}"/>
          </ac:picMkLst>
        </pc:picChg>
        <pc:picChg chg="mod">
          <ac:chgData name="준섭 오" userId="1323eee44732c443" providerId="LiveId" clId="{7A453B73-6AA6-4EE6-A242-DF1C160B9E6E}" dt="2024-09-04T08:38:46.466" v="12"/>
          <ac:picMkLst>
            <pc:docMk/>
            <pc:sldMk cId="1660047747" sldId="311"/>
            <ac:picMk id="36" creationId="{5CACE929-FC02-6A25-A689-623800F29081}"/>
          </ac:picMkLst>
        </pc:picChg>
        <pc:cxnChg chg="mod">
          <ac:chgData name="준섭 오" userId="1323eee44732c443" providerId="LiveId" clId="{7A453B73-6AA6-4EE6-A242-DF1C160B9E6E}" dt="2024-09-04T08:38:46.466" v="12"/>
          <ac:cxnSpMkLst>
            <pc:docMk/>
            <pc:sldMk cId="1660047747" sldId="311"/>
            <ac:cxnSpMk id="20" creationId="{47217D1D-7074-70F9-E2AD-F17126D33811}"/>
          </ac:cxnSpMkLst>
        </pc:cxnChg>
        <pc:cxnChg chg="mod">
          <ac:chgData name="준섭 오" userId="1323eee44732c443" providerId="LiveId" clId="{7A453B73-6AA6-4EE6-A242-DF1C160B9E6E}" dt="2024-09-04T08:38:46.466" v="12"/>
          <ac:cxnSpMkLst>
            <pc:docMk/>
            <pc:sldMk cId="1660047747" sldId="311"/>
            <ac:cxnSpMk id="21" creationId="{6A74C41D-1707-D92B-B2F6-AADD8430D520}"/>
          </ac:cxnSpMkLst>
        </pc:cxnChg>
        <pc:cxnChg chg="mod">
          <ac:chgData name="준섭 오" userId="1323eee44732c443" providerId="LiveId" clId="{7A453B73-6AA6-4EE6-A242-DF1C160B9E6E}" dt="2024-09-04T08:38:46.466" v="12"/>
          <ac:cxnSpMkLst>
            <pc:docMk/>
            <pc:sldMk cId="1660047747" sldId="311"/>
            <ac:cxnSpMk id="22" creationId="{170FDF5D-4620-56E3-601C-DE2D86E5D66F}"/>
          </ac:cxnSpMkLst>
        </pc:cxnChg>
        <pc:cxnChg chg="mod">
          <ac:chgData name="준섭 오" userId="1323eee44732c443" providerId="LiveId" clId="{7A453B73-6AA6-4EE6-A242-DF1C160B9E6E}" dt="2024-09-04T08:38:46.466" v="12"/>
          <ac:cxnSpMkLst>
            <pc:docMk/>
            <pc:sldMk cId="1660047747" sldId="311"/>
            <ac:cxnSpMk id="23" creationId="{E04B2EF5-6C6F-C62F-F31A-A96111967209}"/>
          </ac:cxnSpMkLst>
        </pc:cxnChg>
        <pc:cxnChg chg="mod">
          <ac:chgData name="준섭 오" userId="1323eee44732c443" providerId="LiveId" clId="{7A453B73-6AA6-4EE6-A242-DF1C160B9E6E}" dt="2024-09-04T08:38:46.466" v="12"/>
          <ac:cxnSpMkLst>
            <pc:docMk/>
            <pc:sldMk cId="1660047747" sldId="311"/>
            <ac:cxnSpMk id="24" creationId="{D2BA7BFD-FEB2-DEAC-3FAC-D76160B11CBF}"/>
          </ac:cxnSpMkLst>
        </pc:cxnChg>
      </pc:sldChg>
      <pc:sldChg chg="modSp">
        <pc:chgData name="준섭 오" userId="1323eee44732c443" providerId="LiveId" clId="{7A453B73-6AA6-4EE6-A242-DF1C160B9E6E}" dt="2024-09-04T08:43:26.475" v="39" actId="14826"/>
        <pc:sldMkLst>
          <pc:docMk/>
          <pc:sldMk cId="528188753" sldId="312"/>
        </pc:sldMkLst>
        <pc:spChg chg="mod">
          <ac:chgData name="준섭 오" userId="1323eee44732c443" providerId="LiveId" clId="{7A453B73-6AA6-4EE6-A242-DF1C160B9E6E}" dt="2024-09-04T08:38:46.466" v="12"/>
          <ac:spMkLst>
            <pc:docMk/>
            <pc:sldMk cId="528188753" sldId="312"/>
            <ac:spMk id="9" creationId="{543629A1-A283-79D1-36A1-DFFCAA390990}"/>
          </ac:spMkLst>
        </pc:spChg>
        <pc:spChg chg="mod">
          <ac:chgData name="준섭 오" userId="1323eee44732c443" providerId="LiveId" clId="{7A453B73-6AA6-4EE6-A242-DF1C160B9E6E}" dt="2024-09-04T08:38:46.466" v="12"/>
          <ac:spMkLst>
            <pc:docMk/>
            <pc:sldMk cId="528188753" sldId="312"/>
            <ac:spMk id="27" creationId="{B95A72C8-E245-36D2-EB3D-0A1ADC04769D}"/>
          </ac:spMkLst>
        </pc:spChg>
        <pc:spChg chg="mod">
          <ac:chgData name="준섭 오" userId="1323eee44732c443" providerId="LiveId" clId="{7A453B73-6AA6-4EE6-A242-DF1C160B9E6E}" dt="2024-09-04T08:38:46.466" v="12"/>
          <ac:spMkLst>
            <pc:docMk/>
            <pc:sldMk cId="528188753" sldId="312"/>
            <ac:spMk id="28" creationId="{04C504EC-07A8-B6AA-CFC0-AD2FDC553031}"/>
          </ac:spMkLst>
        </pc:spChg>
        <pc:spChg chg="mod">
          <ac:chgData name="준섭 오" userId="1323eee44732c443" providerId="LiveId" clId="{7A453B73-6AA6-4EE6-A242-DF1C160B9E6E}" dt="2024-09-04T08:38:46.466" v="12"/>
          <ac:spMkLst>
            <pc:docMk/>
            <pc:sldMk cId="528188753" sldId="312"/>
            <ac:spMk id="29" creationId="{8E3B291F-BBCF-AD50-16A6-A808C6B79402}"/>
          </ac:spMkLst>
        </pc:spChg>
        <pc:spChg chg="mod">
          <ac:chgData name="준섭 오" userId="1323eee44732c443" providerId="LiveId" clId="{7A453B73-6AA6-4EE6-A242-DF1C160B9E6E}" dt="2024-09-04T08:38:46.466" v="12"/>
          <ac:spMkLst>
            <pc:docMk/>
            <pc:sldMk cId="528188753" sldId="312"/>
            <ac:spMk id="30" creationId="{301BE4FA-3396-BA8E-18FF-9E74BB6D125D}"/>
          </ac:spMkLst>
        </pc:spChg>
        <pc:spChg chg="mod">
          <ac:chgData name="준섭 오" userId="1323eee44732c443" providerId="LiveId" clId="{7A453B73-6AA6-4EE6-A242-DF1C160B9E6E}" dt="2024-09-04T08:38:46.466" v="12"/>
          <ac:spMkLst>
            <pc:docMk/>
            <pc:sldMk cId="528188753" sldId="312"/>
            <ac:spMk id="31" creationId="{5AE43B03-8981-52F3-B5A8-E580C5193FD7}"/>
          </ac:spMkLst>
        </pc:spChg>
        <pc:grpChg chg="mod">
          <ac:chgData name="준섭 오" userId="1323eee44732c443" providerId="LiveId" clId="{7A453B73-6AA6-4EE6-A242-DF1C160B9E6E}" dt="2024-09-04T08:38:46.466" v="12"/>
          <ac:grpSpMkLst>
            <pc:docMk/>
            <pc:sldMk cId="528188753" sldId="312"/>
            <ac:grpSpMk id="2" creationId="{709DFF78-53E1-F5B7-8749-769D18480A23}"/>
          </ac:grpSpMkLst>
        </pc:grpChg>
        <pc:grpChg chg="mod">
          <ac:chgData name="준섭 오" userId="1323eee44732c443" providerId="LiveId" clId="{7A453B73-6AA6-4EE6-A242-DF1C160B9E6E}" dt="2024-09-04T08:38:46.466" v="12"/>
          <ac:grpSpMkLst>
            <pc:docMk/>
            <pc:sldMk cId="528188753" sldId="312"/>
            <ac:grpSpMk id="4" creationId="{780473B9-9A44-0159-E523-CB223C3A9E4A}"/>
          </ac:grpSpMkLst>
        </pc:grpChg>
        <pc:grpChg chg="mod">
          <ac:chgData name="준섭 오" userId="1323eee44732c443" providerId="LiveId" clId="{7A453B73-6AA6-4EE6-A242-DF1C160B9E6E}" dt="2024-09-04T08:38:46.466" v="12"/>
          <ac:grpSpMkLst>
            <pc:docMk/>
            <pc:sldMk cId="528188753" sldId="312"/>
            <ac:grpSpMk id="19" creationId="{1A148C24-2D0D-083D-84A9-121069446AA2}"/>
          </ac:grpSpMkLst>
        </pc:grpChg>
        <pc:grpChg chg="mod">
          <ac:chgData name="준섭 오" userId="1323eee44732c443" providerId="LiveId" clId="{7A453B73-6AA6-4EE6-A242-DF1C160B9E6E}" dt="2024-09-04T08:38:46.466" v="12"/>
          <ac:grpSpMkLst>
            <pc:docMk/>
            <pc:sldMk cId="528188753" sldId="312"/>
            <ac:grpSpMk id="25" creationId="{CD668CA7-2F6D-DA05-0C27-5317A0167180}"/>
          </ac:grpSpMkLst>
        </pc:grpChg>
        <pc:grpChg chg="mod">
          <ac:chgData name="준섭 오" userId="1323eee44732c443" providerId="LiveId" clId="{7A453B73-6AA6-4EE6-A242-DF1C160B9E6E}" dt="2024-09-04T08:38:46.466" v="12"/>
          <ac:grpSpMkLst>
            <pc:docMk/>
            <pc:sldMk cId="528188753" sldId="312"/>
            <ac:grpSpMk id="26" creationId="{ED99A28F-0019-5756-5144-8A5E99BE298A}"/>
          </ac:grpSpMkLst>
        </pc:grpChg>
        <pc:picChg chg="mod">
          <ac:chgData name="준섭 오" userId="1323eee44732c443" providerId="LiveId" clId="{7A453B73-6AA6-4EE6-A242-DF1C160B9E6E}" dt="2024-09-04T08:43:26.475" v="39" actId="14826"/>
          <ac:picMkLst>
            <pc:docMk/>
            <pc:sldMk cId="528188753" sldId="312"/>
            <ac:picMk id="11" creationId="{6206E3A1-93B5-E586-4332-DB448B31D03A}"/>
          </ac:picMkLst>
        </pc:picChg>
        <pc:picChg chg="mod">
          <ac:chgData name="준섭 오" userId="1323eee44732c443" providerId="LiveId" clId="{7A453B73-6AA6-4EE6-A242-DF1C160B9E6E}" dt="2024-09-04T08:38:46.466" v="12"/>
          <ac:picMkLst>
            <pc:docMk/>
            <pc:sldMk cId="528188753" sldId="312"/>
            <ac:picMk id="32" creationId="{23DCCF9A-0C59-70CC-E114-C3B74BAE9552}"/>
          </ac:picMkLst>
        </pc:picChg>
        <pc:picChg chg="mod">
          <ac:chgData name="준섭 오" userId="1323eee44732c443" providerId="LiveId" clId="{7A453B73-6AA6-4EE6-A242-DF1C160B9E6E}" dt="2024-09-04T08:38:46.466" v="12"/>
          <ac:picMkLst>
            <pc:docMk/>
            <pc:sldMk cId="528188753" sldId="312"/>
            <ac:picMk id="33" creationId="{536543E3-BAF3-90B0-4D62-940A48B40A00}"/>
          </ac:picMkLst>
        </pc:picChg>
        <pc:picChg chg="mod">
          <ac:chgData name="준섭 오" userId="1323eee44732c443" providerId="LiveId" clId="{7A453B73-6AA6-4EE6-A242-DF1C160B9E6E}" dt="2024-09-04T08:38:46.466" v="12"/>
          <ac:picMkLst>
            <pc:docMk/>
            <pc:sldMk cId="528188753" sldId="312"/>
            <ac:picMk id="34" creationId="{6F0AD3BC-A211-1947-2EE1-196B82F45A34}"/>
          </ac:picMkLst>
        </pc:picChg>
        <pc:picChg chg="mod">
          <ac:chgData name="준섭 오" userId="1323eee44732c443" providerId="LiveId" clId="{7A453B73-6AA6-4EE6-A242-DF1C160B9E6E}" dt="2024-09-04T08:38:46.466" v="12"/>
          <ac:picMkLst>
            <pc:docMk/>
            <pc:sldMk cId="528188753" sldId="312"/>
            <ac:picMk id="35" creationId="{E7998C73-832B-6395-B382-EE101BD5D3A3}"/>
          </ac:picMkLst>
        </pc:picChg>
        <pc:picChg chg="mod">
          <ac:chgData name="준섭 오" userId="1323eee44732c443" providerId="LiveId" clId="{7A453B73-6AA6-4EE6-A242-DF1C160B9E6E}" dt="2024-09-04T08:38:46.466" v="12"/>
          <ac:picMkLst>
            <pc:docMk/>
            <pc:sldMk cId="528188753" sldId="312"/>
            <ac:picMk id="36" creationId="{D9C904EA-353F-81A5-F568-D1DF10A5C5F0}"/>
          </ac:picMkLst>
        </pc:picChg>
        <pc:cxnChg chg="mod">
          <ac:chgData name="준섭 오" userId="1323eee44732c443" providerId="LiveId" clId="{7A453B73-6AA6-4EE6-A242-DF1C160B9E6E}" dt="2024-09-04T08:38:46.466" v="12"/>
          <ac:cxnSpMkLst>
            <pc:docMk/>
            <pc:sldMk cId="528188753" sldId="312"/>
            <ac:cxnSpMk id="20" creationId="{35EAA833-7D39-0A9F-02F9-852575D4B6DC}"/>
          </ac:cxnSpMkLst>
        </pc:cxnChg>
        <pc:cxnChg chg="mod">
          <ac:chgData name="준섭 오" userId="1323eee44732c443" providerId="LiveId" clId="{7A453B73-6AA6-4EE6-A242-DF1C160B9E6E}" dt="2024-09-04T08:38:46.466" v="12"/>
          <ac:cxnSpMkLst>
            <pc:docMk/>
            <pc:sldMk cId="528188753" sldId="312"/>
            <ac:cxnSpMk id="21" creationId="{6C56A14F-8DEE-CBF6-E300-470832E101C6}"/>
          </ac:cxnSpMkLst>
        </pc:cxnChg>
        <pc:cxnChg chg="mod">
          <ac:chgData name="준섭 오" userId="1323eee44732c443" providerId="LiveId" clId="{7A453B73-6AA6-4EE6-A242-DF1C160B9E6E}" dt="2024-09-04T08:38:46.466" v="12"/>
          <ac:cxnSpMkLst>
            <pc:docMk/>
            <pc:sldMk cId="528188753" sldId="312"/>
            <ac:cxnSpMk id="22" creationId="{060569AC-2E13-4917-EA2A-4244814C1256}"/>
          </ac:cxnSpMkLst>
        </pc:cxnChg>
        <pc:cxnChg chg="mod">
          <ac:chgData name="준섭 오" userId="1323eee44732c443" providerId="LiveId" clId="{7A453B73-6AA6-4EE6-A242-DF1C160B9E6E}" dt="2024-09-04T08:38:46.466" v="12"/>
          <ac:cxnSpMkLst>
            <pc:docMk/>
            <pc:sldMk cId="528188753" sldId="312"/>
            <ac:cxnSpMk id="23" creationId="{2FC224DC-C2DB-27A4-8A10-09755FAB2CF1}"/>
          </ac:cxnSpMkLst>
        </pc:cxnChg>
        <pc:cxnChg chg="mod">
          <ac:chgData name="준섭 오" userId="1323eee44732c443" providerId="LiveId" clId="{7A453B73-6AA6-4EE6-A242-DF1C160B9E6E}" dt="2024-09-04T08:38:46.466" v="12"/>
          <ac:cxnSpMkLst>
            <pc:docMk/>
            <pc:sldMk cId="528188753" sldId="312"/>
            <ac:cxnSpMk id="24" creationId="{7DBFD689-D9EA-81F3-D781-91507E6FCBBE}"/>
          </ac:cxnSpMkLst>
        </pc:cxnChg>
      </pc:sldChg>
      <pc:sldChg chg="modSp">
        <pc:chgData name="준섭 오" userId="1323eee44732c443" providerId="LiveId" clId="{7A453B73-6AA6-4EE6-A242-DF1C160B9E6E}" dt="2024-09-04T08:43:36.625" v="40" actId="14826"/>
        <pc:sldMkLst>
          <pc:docMk/>
          <pc:sldMk cId="4038196923" sldId="313"/>
        </pc:sldMkLst>
        <pc:spChg chg="mod">
          <ac:chgData name="준섭 오" userId="1323eee44732c443" providerId="LiveId" clId="{7A453B73-6AA6-4EE6-A242-DF1C160B9E6E}" dt="2024-09-04T08:38:46.466" v="12"/>
          <ac:spMkLst>
            <pc:docMk/>
            <pc:sldMk cId="4038196923" sldId="313"/>
            <ac:spMk id="9" creationId="{C5F07ED3-E682-3748-C589-5B83FF3610C0}"/>
          </ac:spMkLst>
        </pc:spChg>
        <pc:spChg chg="mod">
          <ac:chgData name="준섭 오" userId="1323eee44732c443" providerId="LiveId" clId="{7A453B73-6AA6-4EE6-A242-DF1C160B9E6E}" dt="2024-09-04T08:38:46.466" v="12"/>
          <ac:spMkLst>
            <pc:docMk/>
            <pc:sldMk cId="4038196923" sldId="313"/>
            <ac:spMk id="27" creationId="{43C34C97-A053-CBF1-ACDD-3466E6ACDB81}"/>
          </ac:spMkLst>
        </pc:spChg>
        <pc:spChg chg="mod">
          <ac:chgData name="준섭 오" userId="1323eee44732c443" providerId="LiveId" clId="{7A453B73-6AA6-4EE6-A242-DF1C160B9E6E}" dt="2024-09-04T08:38:46.466" v="12"/>
          <ac:spMkLst>
            <pc:docMk/>
            <pc:sldMk cId="4038196923" sldId="313"/>
            <ac:spMk id="28" creationId="{C1620BD6-E473-62DD-6260-FD560EB129A1}"/>
          </ac:spMkLst>
        </pc:spChg>
        <pc:spChg chg="mod">
          <ac:chgData name="준섭 오" userId="1323eee44732c443" providerId="LiveId" clId="{7A453B73-6AA6-4EE6-A242-DF1C160B9E6E}" dt="2024-09-04T08:38:46.466" v="12"/>
          <ac:spMkLst>
            <pc:docMk/>
            <pc:sldMk cId="4038196923" sldId="313"/>
            <ac:spMk id="29" creationId="{45F2E8A7-D70C-7505-E129-6DEA4D81AF38}"/>
          </ac:spMkLst>
        </pc:spChg>
        <pc:spChg chg="mod">
          <ac:chgData name="준섭 오" userId="1323eee44732c443" providerId="LiveId" clId="{7A453B73-6AA6-4EE6-A242-DF1C160B9E6E}" dt="2024-09-04T08:38:46.466" v="12"/>
          <ac:spMkLst>
            <pc:docMk/>
            <pc:sldMk cId="4038196923" sldId="313"/>
            <ac:spMk id="30" creationId="{0D03E558-48CB-9844-6260-C43716A8C046}"/>
          </ac:spMkLst>
        </pc:spChg>
        <pc:spChg chg="mod">
          <ac:chgData name="준섭 오" userId="1323eee44732c443" providerId="LiveId" clId="{7A453B73-6AA6-4EE6-A242-DF1C160B9E6E}" dt="2024-09-04T08:38:46.466" v="12"/>
          <ac:spMkLst>
            <pc:docMk/>
            <pc:sldMk cId="4038196923" sldId="313"/>
            <ac:spMk id="31" creationId="{74E2FAE0-7019-0A8F-D224-95694BB7AF58}"/>
          </ac:spMkLst>
        </pc:spChg>
        <pc:grpChg chg="mod">
          <ac:chgData name="준섭 오" userId="1323eee44732c443" providerId="LiveId" clId="{7A453B73-6AA6-4EE6-A242-DF1C160B9E6E}" dt="2024-09-04T08:38:46.466" v="12"/>
          <ac:grpSpMkLst>
            <pc:docMk/>
            <pc:sldMk cId="4038196923" sldId="313"/>
            <ac:grpSpMk id="2" creationId="{EA0350CA-3E53-BC1E-E711-66CCCD4485B3}"/>
          </ac:grpSpMkLst>
        </pc:grpChg>
        <pc:grpChg chg="mod">
          <ac:chgData name="준섭 오" userId="1323eee44732c443" providerId="LiveId" clId="{7A453B73-6AA6-4EE6-A242-DF1C160B9E6E}" dt="2024-09-04T08:38:46.466" v="12"/>
          <ac:grpSpMkLst>
            <pc:docMk/>
            <pc:sldMk cId="4038196923" sldId="313"/>
            <ac:grpSpMk id="4" creationId="{92DB6943-403F-D351-9CC2-9F62AD3D4E10}"/>
          </ac:grpSpMkLst>
        </pc:grpChg>
        <pc:grpChg chg="mod">
          <ac:chgData name="준섭 오" userId="1323eee44732c443" providerId="LiveId" clId="{7A453B73-6AA6-4EE6-A242-DF1C160B9E6E}" dt="2024-09-04T08:38:46.466" v="12"/>
          <ac:grpSpMkLst>
            <pc:docMk/>
            <pc:sldMk cId="4038196923" sldId="313"/>
            <ac:grpSpMk id="19" creationId="{9F846AA2-7B88-0447-226F-68272A60DB28}"/>
          </ac:grpSpMkLst>
        </pc:grpChg>
        <pc:grpChg chg="mod">
          <ac:chgData name="준섭 오" userId="1323eee44732c443" providerId="LiveId" clId="{7A453B73-6AA6-4EE6-A242-DF1C160B9E6E}" dt="2024-09-04T08:38:46.466" v="12"/>
          <ac:grpSpMkLst>
            <pc:docMk/>
            <pc:sldMk cId="4038196923" sldId="313"/>
            <ac:grpSpMk id="25" creationId="{EE0978EC-2F85-8555-C0B4-A478210CC369}"/>
          </ac:grpSpMkLst>
        </pc:grpChg>
        <pc:grpChg chg="mod">
          <ac:chgData name="준섭 오" userId="1323eee44732c443" providerId="LiveId" clId="{7A453B73-6AA6-4EE6-A242-DF1C160B9E6E}" dt="2024-09-04T08:38:46.466" v="12"/>
          <ac:grpSpMkLst>
            <pc:docMk/>
            <pc:sldMk cId="4038196923" sldId="313"/>
            <ac:grpSpMk id="26" creationId="{BCF10377-F921-148A-E8A6-FA28456AA28E}"/>
          </ac:grpSpMkLst>
        </pc:grpChg>
        <pc:picChg chg="mod">
          <ac:chgData name="준섭 오" userId="1323eee44732c443" providerId="LiveId" clId="{7A453B73-6AA6-4EE6-A242-DF1C160B9E6E}" dt="2024-09-04T08:43:36.625" v="40" actId="14826"/>
          <ac:picMkLst>
            <pc:docMk/>
            <pc:sldMk cId="4038196923" sldId="313"/>
            <ac:picMk id="11" creationId="{6206E3A1-93B5-E586-4332-DB448B31D03A}"/>
          </ac:picMkLst>
        </pc:picChg>
        <pc:picChg chg="mod">
          <ac:chgData name="준섭 오" userId="1323eee44732c443" providerId="LiveId" clId="{7A453B73-6AA6-4EE6-A242-DF1C160B9E6E}" dt="2024-09-04T08:38:46.466" v="12"/>
          <ac:picMkLst>
            <pc:docMk/>
            <pc:sldMk cId="4038196923" sldId="313"/>
            <ac:picMk id="32" creationId="{EE9C76B7-9C10-9ADF-D3FB-7656BA2E5F97}"/>
          </ac:picMkLst>
        </pc:picChg>
        <pc:picChg chg="mod">
          <ac:chgData name="준섭 오" userId="1323eee44732c443" providerId="LiveId" clId="{7A453B73-6AA6-4EE6-A242-DF1C160B9E6E}" dt="2024-09-04T08:38:46.466" v="12"/>
          <ac:picMkLst>
            <pc:docMk/>
            <pc:sldMk cId="4038196923" sldId="313"/>
            <ac:picMk id="33" creationId="{861B1304-B474-D7B7-5C40-CD206880AACE}"/>
          </ac:picMkLst>
        </pc:picChg>
        <pc:picChg chg="mod">
          <ac:chgData name="준섭 오" userId="1323eee44732c443" providerId="LiveId" clId="{7A453B73-6AA6-4EE6-A242-DF1C160B9E6E}" dt="2024-09-04T08:38:46.466" v="12"/>
          <ac:picMkLst>
            <pc:docMk/>
            <pc:sldMk cId="4038196923" sldId="313"/>
            <ac:picMk id="34" creationId="{64E63F88-7C59-0176-30BA-EB459721853D}"/>
          </ac:picMkLst>
        </pc:picChg>
        <pc:picChg chg="mod">
          <ac:chgData name="준섭 오" userId="1323eee44732c443" providerId="LiveId" clId="{7A453B73-6AA6-4EE6-A242-DF1C160B9E6E}" dt="2024-09-04T08:38:46.466" v="12"/>
          <ac:picMkLst>
            <pc:docMk/>
            <pc:sldMk cId="4038196923" sldId="313"/>
            <ac:picMk id="35" creationId="{53FF351F-D9E1-3951-3F53-729F85E3C301}"/>
          </ac:picMkLst>
        </pc:picChg>
        <pc:picChg chg="mod">
          <ac:chgData name="준섭 오" userId="1323eee44732c443" providerId="LiveId" clId="{7A453B73-6AA6-4EE6-A242-DF1C160B9E6E}" dt="2024-09-04T08:38:46.466" v="12"/>
          <ac:picMkLst>
            <pc:docMk/>
            <pc:sldMk cId="4038196923" sldId="313"/>
            <ac:picMk id="36" creationId="{024F3793-32BD-9F0F-6718-F8B17899B9EC}"/>
          </ac:picMkLst>
        </pc:picChg>
        <pc:cxnChg chg="mod">
          <ac:chgData name="준섭 오" userId="1323eee44732c443" providerId="LiveId" clId="{7A453B73-6AA6-4EE6-A242-DF1C160B9E6E}" dt="2024-09-04T08:38:46.466" v="12"/>
          <ac:cxnSpMkLst>
            <pc:docMk/>
            <pc:sldMk cId="4038196923" sldId="313"/>
            <ac:cxnSpMk id="20" creationId="{747642AF-5E75-1BBE-5493-9742D725E67D}"/>
          </ac:cxnSpMkLst>
        </pc:cxnChg>
        <pc:cxnChg chg="mod">
          <ac:chgData name="준섭 오" userId="1323eee44732c443" providerId="LiveId" clId="{7A453B73-6AA6-4EE6-A242-DF1C160B9E6E}" dt="2024-09-04T08:38:46.466" v="12"/>
          <ac:cxnSpMkLst>
            <pc:docMk/>
            <pc:sldMk cId="4038196923" sldId="313"/>
            <ac:cxnSpMk id="21" creationId="{7400C16C-FF4C-76AA-D37A-D33413A7953F}"/>
          </ac:cxnSpMkLst>
        </pc:cxnChg>
        <pc:cxnChg chg="mod">
          <ac:chgData name="준섭 오" userId="1323eee44732c443" providerId="LiveId" clId="{7A453B73-6AA6-4EE6-A242-DF1C160B9E6E}" dt="2024-09-04T08:38:46.466" v="12"/>
          <ac:cxnSpMkLst>
            <pc:docMk/>
            <pc:sldMk cId="4038196923" sldId="313"/>
            <ac:cxnSpMk id="22" creationId="{F637CF88-9A0A-F2F2-E7DB-2D5811E60309}"/>
          </ac:cxnSpMkLst>
        </pc:cxnChg>
        <pc:cxnChg chg="mod">
          <ac:chgData name="준섭 오" userId="1323eee44732c443" providerId="LiveId" clId="{7A453B73-6AA6-4EE6-A242-DF1C160B9E6E}" dt="2024-09-04T08:38:46.466" v="12"/>
          <ac:cxnSpMkLst>
            <pc:docMk/>
            <pc:sldMk cId="4038196923" sldId="313"/>
            <ac:cxnSpMk id="23" creationId="{6B22608A-D251-7A72-DFFD-D09DB6FB5401}"/>
          </ac:cxnSpMkLst>
        </pc:cxnChg>
        <pc:cxnChg chg="mod">
          <ac:chgData name="준섭 오" userId="1323eee44732c443" providerId="LiveId" clId="{7A453B73-6AA6-4EE6-A242-DF1C160B9E6E}" dt="2024-09-04T08:38:46.466" v="12"/>
          <ac:cxnSpMkLst>
            <pc:docMk/>
            <pc:sldMk cId="4038196923" sldId="313"/>
            <ac:cxnSpMk id="24" creationId="{E6556931-D416-3E6E-8AC3-5FFA98FE5609}"/>
          </ac:cxnSpMkLst>
        </pc:cxnChg>
      </pc:sldChg>
      <pc:sldChg chg="modSp">
        <pc:chgData name="준섭 오" userId="1323eee44732c443" providerId="LiveId" clId="{7A453B73-6AA6-4EE6-A242-DF1C160B9E6E}" dt="2024-09-04T08:43:51.436" v="41" actId="14826"/>
        <pc:sldMkLst>
          <pc:docMk/>
          <pc:sldMk cId="3789092597" sldId="314"/>
        </pc:sldMkLst>
        <pc:spChg chg="mod">
          <ac:chgData name="준섭 오" userId="1323eee44732c443" providerId="LiveId" clId="{7A453B73-6AA6-4EE6-A242-DF1C160B9E6E}" dt="2024-09-04T08:38:46.466" v="12"/>
          <ac:spMkLst>
            <pc:docMk/>
            <pc:sldMk cId="3789092597" sldId="314"/>
            <ac:spMk id="9" creationId="{41434712-CF41-4603-5B80-282C858C404C}"/>
          </ac:spMkLst>
        </pc:spChg>
        <pc:spChg chg="mod">
          <ac:chgData name="준섭 오" userId="1323eee44732c443" providerId="LiveId" clId="{7A453B73-6AA6-4EE6-A242-DF1C160B9E6E}" dt="2024-09-04T08:38:46.466" v="12"/>
          <ac:spMkLst>
            <pc:docMk/>
            <pc:sldMk cId="3789092597" sldId="314"/>
            <ac:spMk id="27" creationId="{486BC12E-9404-B22F-EE29-A9B9922C8863}"/>
          </ac:spMkLst>
        </pc:spChg>
        <pc:spChg chg="mod">
          <ac:chgData name="준섭 오" userId="1323eee44732c443" providerId="LiveId" clId="{7A453B73-6AA6-4EE6-A242-DF1C160B9E6E}" dt="2024-09-04T08:38:46.466" v="12"/>
          <ac:spMkLst>
            <pc:docMk/>
            <pc:sldMk cId="3789092597" sldId="314"/>
            <ac:spMk id="28" creationId="{B5856B08-27BE-DEC0-F0CF-A4ABE29F6550}"/>
          </ac:spMkLst>
        </pc:spChg>
        <pc:spChg chg="mod">
          <ac:chgData name="준섭 오" userId="1323eee44732c443" providerId="LiveId" clId="{7A453B73-6AA6-4EE6-A242-DF1C160B9E6E}" dt="2024-09-04T08:38:46.466" v="12"/>
          <ac:spMkLst>
            <pc:docMk/>
            <pc:sldMk cId="3789092597" sldId="314"/>
            <ac:spMk id="29" creationId="{E8D22A59-C2BD-B821-B0C0-FB4A23A41BB1}"/>
          </ac:spMkLst>
        </pc:spChg>
        <pc:spChg chg="mod">
          <ac:chgData name="준섭 오" userId="1323eee44732c443" providerId="LiveId" clId="{7A453B73-6AA6-4EE6-A242-DF1C160B9E6E}" dt="2024-09-04T08:38:46.466" v="12"/>
          <ac:spMkLst>
            <pc:docMk/>
            <pc:sldMk cId="3789092597" sldId="314"/>
            <ac:spMk id="30" creationId="{5420BC81-A40A-507F-DFCC-F77B6509BD30}"/>
          </ac:spMkLst>
        </pc:spChg>
        <pc:spChg chg="mod">
          <ac:chgData name="준섭 오" userId="1323eee44732c443" providerId="LiveId" clId="{7A453B73-6AA6-4EE6-A242-DF1C160B9E6E}" dt="2024-09-04T08:38:46.466" v="12"/>
          <ac:spMkLst>
            <pc:docMk/>
            <pc:sldMk cId="3789092597" sldId="314"/>
            <ac:spMk id="31" creationId="{626F5263-1EC0-13FE-B6EF-1BD3A463A972}"/>
          </ac:spMkLst>
        </pc:spChg>
        <pc:grpChg chg="mod">
          <ac:chgData name="준섭 오" userId="1323eee44732c443" providerId="LiveId" clId="{7A453B73-6AA6-4EE6-A242-DF1C160B9E6E}" dt="2024-09-04T08:38:46.466" v="12"/>
          <ac:grpSpMkLst>
            <pc:docMk/>
            <pc:sldMk cId="3789092597" sldId="314"/>
            <ac:grpSpMk id="2" creationId="{4EDBEC49-9197-6FA1-8189-ABACD10B4F5C}"/>
          </ac:grpSpMkLst>
        </pc:grpChg>
        <pc:grpChg chg="mod">
          <ac:chgData name="준섭 오" userId="1323eee44732c443" providerId="LiveId" clId="{7A453B73-6AA6-4EE6-A242-DF1C160B9E6E}" dt="2024-09-04T08:38:46.466" v="12"/>
          <ac:grpSpMkLst>
            <pc:docMk/>
            <pc:sldMk cId="3789092597" sldId="314"/>
            <ac:grpSpMk id="4" creationId="{DCC6BB89-9825-1A22-5E78-7EE4E54B6B46}"/>
          </ac:grpSpMkLst>
        </pc:grpChg>
        <pc:grpChg chg="mod">
          <ac:chgData name="준섭 오" userId="1323eee44732c443" providerId="LiveId" clId="{7A453B73-6AA6-4EE6-A242-DF1C160B9E6E}" dt="2024-09-04T08:38:46.466" v="12"/>
          <ac:grpSpMkLst>
            <pc:docMk/>
            <pc:sldMk cId="3789092597" sldId="314"/>
            <ac:grpSpMk id="19" creationId="{0454145F-E0C1-A9A5-E0E9-D1FE9CC02CC4}"/>
          </ac:grpSpMkLst>
        </pc:grpChg>
        <pc:grpChg chg="mod">
          <ac:chgData name="준섭 오" userId="1323eee44732c443" providerId="LiveId" clId="{7A453B73-6AA6-4EE6-A242-DF1C160B9E6E}" dt="2024-09-04T08:38:46.466" v="12"/>
          <ac:grpSpMkLst>
            <pc:docMk/>
            <pc:sldMk cId="3789092597" sldId="314"/>
            <ac:grpSpMk id="25" creationId="{7FA78DB0-8EAF-4A50-9CC2-DF458D5CFC16}"/>
          </ac:grpSpMkLst>
        </pc:grpChg>
        <pc:grpChg chg="mod">
          <ac:chgData name="준섭 오" userId="1323eee44732c443" providerId="LiveId" clId="{7A453B73-6AA6-4EE6-A242-DF1C160B9E6E}" dt="2024-09-04T08:38:46.466" v="12"/>
          <ac:grpSpMkLst>
            <pc:docMk/>
            <pc:sldMk cId="3789092597" sldId="314"/>
            <ac:grpSpMk id="26" creationId="{A42F3305-9D99-C467-841F-116262E861B5}"/>
          </ac:grpSpMkLst>
        </pc:grpChg>
        <pc:picChg chg="mod">
          <ac:chgData name="준섭 오" userId="1323eee44732c443" providerId="LiveId" clId="{7A453B73-6AA6-4EE6-A242-DF1C160B9E6E}" dt="2024-09-04T08:43:51.436" v="41" actId="14826"/>
          <ac:picMkLst>
            <pc:docMk/>
            <pc:sldMk cId="3789092597" sldId="314"/>
            <ac:picMk id="11" creationId="{6206E3A1-93B5-E586-4332-DB448B31D03A}"/>
          </ac:picMkLst>
        </pc:picChg>
        <pc:picChg chg="mod">
          <ac:chgData name="준섭 오" userId="1323eee44732c443" providerId="LiveId" clId="{7A453B73-6AA6-4EE6-A242-DF1C160B9E6E}" dt="2024-09-04T08:38:46.466" v="12"/>
          <ac:picMkLst>
            <pc:docMk/>
            <pc:sldMk cId="3789092597" sldId="314"/>
            <ac:picMk id="32" creationId="{7EF2A028-236E-A787-94C5-BC93524AAF9E}"/>
          </ac:picMkLst>
        </pc:picChg>
        <pc:picChg chg="mod">
          <ac:chgData name="준섭 오" userId="1323eee44732c443" providerId="LiveId" clId="{7A453B73-6AA6-4EE6-A242-DF1C160B9E6E}" dt="2024-09-04T08:38:46.466" v="12"/>
          <ac:picMkLst>
            <pc:docMk/>
            <pc:sldMk cId="3789092597" sldId="314"/>
            <ac:picMk id="33" creationId="{AA7109E0-471B-FAA9-4D21-2F8D68BBD66A}"/>
          </ac:picMkLst>
        </pc:picChg>
        <pc:picChg chg="mod">
          <ac:chgData name="준섭 오" userId="1323eee44732c443" providerId="LiveId" clId="{7A453B73-6AA6-4EE6-A242-DF1C160B9E6E}" dt="2024-09-04T08:38:46.466" v="12"/>
          <ac:picMkLst>
            <pc:docMk/>
            <pc:sldMk cId="3789092597" sldId="314"/>
            <ac:picMk id="34" creationId="{F6B1D1FA-0DCF-C8E3-9FE8-1113111C0576}"/>
          </ac:picMkLst>
        </pc:picChg>
        <pc:picChg chg="mod">
          <ac:chgData name="준섭 오" userId="1323eee44732c443" providerId="LiveId" clId="{7A453B73-6AA6-4EE6-A242-DF1C160B9E6E}" dt="2024-09-04T08:38:46.466" v="12"/>
          <ac:picMkLst>
            <pc:docMk/>
            <pc:sldMk cId="3789092597" sldId="314"/>
            <ac:picMk id="35" creationId="{A93D88C7-97EA-46E5-BF52-46609D7B373B}"/>
          </ac:picMkLst>
        </pc:picChg>
        <pc:picChg chg="mod">
          <ac:chgData name="준섭 오" userId="1323eee44732c443" providerId="LiveId" clId="{7A453B73-6AA6-4EE6-A242-DF1C160B9E6E}" dt="2024-09-04T08:38:46.466" v="12"/>
          <ac:picMkLst>
            <pc:docMk/>
            <pc:sldMk cId="3789092597" sldId="314"/>
            <ac:picMk id="36" creationId="{CD06F01D-9618-5EDC-EC95-EFEBFF7C19D9}"/>
          </ac:picMkLst>
        </pc:picChg>
        <pc:cxnChg chg="mod">
          <ac:chgData name="준섭 오" userId="1323eee44732c443" providerId="LiveId" clId="{7A453B73-6AA6-4EE6-A242-DF1C160B9E6E}" dt="2024-09-04T08:38:46.466" v="12"/>
          <ac:cxnSpMkLst>
            <pc:docMk/>
            <pc:sldMk cId="3789092597" sldId="314"/>
            <ac:cxnSpMk id="20" creationId="{9AD714F7-D08F-BF0E-3CA0-B4CAB3086FEC}"/>
          </ac:cxnSpMkLst>
        </pc:cxnChg>
        <pc:cxnChg chg="mod">
          <ac:chgData name="준섭 오" userId="1323eee44732c443" providerId="LiveId" clId="{7A453B73-6AA6-4EE6-A242-DF1C160B9E6E}" dt="2024-09-04T08:38:46.466" v="12"/>
          <ac:cxnSpMkLst>
            <pc:docMk/>
            <pc:sldMk cId="3789092597" sldId="314"/>
            <ac:cxnSpMk id="21" creationId="{282A00B2-D88F-AB3A-1B51-1EDB6651CBAC}"/>
          </ac:cxnSpMkLst>
        </pc:cxnChg>
        <pc:cxnChg chg="mod">
          <ac:chgData name="준섭 오" userId="1323eee44732c443" providerId="LiveId" clId="{7A453B73-6AA6-4EE6-A242-DF1C160B9E6E}" dt="2024-09-04T08:38:46.466" v="12"/>
          <ac:cxnSpMkLst>
            <pc:docMk/>
            <pc:sldMk cId="3789092597" sldId="314"/>
            <ac:cxnSpMk id="22" creationId="{643881E7-B0ED-0171-61D2-BD96D56D5928}"/>
          </ac:cxnSpMkLst>
        </pc:cxnChg>
        <pc:cxnChg chg="mod">
          <ac:chgData name="준섭 오" userId="1323eee44732c443" providerId="LiveId" clId="{7A453B73-6AA6-4EE6-A242-DF1C160B9E6E}" dt="2024-09-04T08:38:46.466" v="12"/>
          <ac:cxnSpMkLst>
            <pc:docMk/>
            <pc:sldMk cId="3789092597" sldId="314"/>
            <ac:cxnSpMk id="23" creationId="{24BADADA-9D9C-60A6-DC56-D5EAF5E1E7A3}"/>
          </ac:cxnSpMkLst>
        </pc:cxnChg>
        <pc:cxnChg chg="mod">
          <ac:chgData name="준섭 오" userId="1323eee44732c443" providerId="LiveId" clId="{7A453B73-6AA6-4EE6-A242-DF1C160B9E6E}" dt="2024-09-04T08:38:46.466" v="12"/>
          <ac:cxnSpMkLst>
            <pc:docMk/>
            <pc:sldMk cId="3789092597" sldId="314"/>
            <ac:cxnSpMk id="24" creationId="{43EAC405-C6B2-2470-16DD-FF6C5870F986}"/>
          </ac:cxnSpMkLst>
        </pc:cxnChg>
      </pc:sldChg>
      <pc:sldChg chg="modSp">
        <pc:chgData name="준섭 오" userId="1323eee44732c443" providerId="LiveId" clId="{7A453B73-6AA6-4EE6-A242-DF1C160B9E6E}" dt="2024-09-04T08:44:17.065" v="43" actId="14826"/>
        <pc:sldMkLst>
          <pc:docMk/>
          <pc:sldMk cId="1966350137" sldId="315"/>
        </pc:sldMkLst>
        <pc:spChg chg="mod">
          <ac:chgData name="준섭 오" userId="1323eee44732c443" providerId="LiveId" clId="{7A453B73-6AA6-4EE6-A242-DF1C160B9E6E}" dt="2024-09-04T08:38:46.466" v="12"/>
          <ac:spMkLst>
            <pc:docMk/>
            <pc:sldMk cId="1966350137" sldId="315"/>
            <ac:spMk id="9" creationId="{3D7C1AB4-C465-95BD-45D5-989EC4F4EE69}"/>
          </ac:spMkLst>
        </pc:spChg>
        <pc:spChg chg="mod">
          <ac:chgData name="준섭 오" userId="1323eee44732c443" providerId="LiveId" clId="{7A453B73-6AA6-4EE6-A242-DF1C160B9E6E}" dt="2024-09-04T08:38:46.466" v="12"/>
          <ac:spMkLst>
            <pc:docMk/>
            <pc:sldMk cId="1966350137" sldId="315"/>
            <ac:spMk id="27" creationId="{82827F2F-7879-D571-0164-79E6D31A8DE1}"/>
          </ac:spMkLst>
        </pc:spChg>
        <pc:spChg chg="mod">
          <ac:chgData name="준섭 오" userId="1323eee44732c443" providerId="LiveId" clId="{7A453B73-6AA6-4EE6-A242-DF1C160B9E6E}" dt="2024-09-04T08:38:46.466" v="12"/>
          <ac:spMkLst>
            <pc:docMk/>
            <pc:sldMk cId="1966350137" sldId="315"/>
            <ac:spMk id="28" creationId="{049013E7-D44D-0BFC-8DDF-5A7CFD18D618}"/>
          </ac:spMkLst>
        </pc:spChg>
        <pc:spChg chg="mod">
          <ac:chgData name="준섭 오" userId="1323eee44732c443" providerId="LiveId" clId="{7A453B73-6AA6-4EE6-A242-DF1C160B9E6E}" dt="2024-09-04T08:38:46.466" v="12"/>
          <ac:spMkLst>
            <pc:docMk/>
            <pc:sldMk cId="1966350137" sldId="315"/>
            <ac:spMk id="29" creationId="{41F17155-5B0A-69EF-E02D-F0EB1B722E4C}"/>
          </ac:spMkLst>
        </pc:spChg>
        <pc:spChg chg="mod">
          <ac:chgData name="준섭 오" userId="1323eee44732c443" providerId="LiveId" clId="{7A453B73-6AA6-4EE6-A242-DF1C160B9E6E}" dt="2024-09-04T08:38:46.466" v="12"/>
          <ac:spMkLst>
            <pc:docMk/>
            <pc:sldMk cId="1966350137" sldId="315"/>
            <ac:spMk id="30" creationId="{13BB5A56-3E04-381C-00D6-6007D3188B76}"/>
          </ac:spMkLst>
        </pc:spChg>
        <pc:spChg chg="mod">
          <ac:chgData name="준섭 오" userId="1323eee44732c443" providerId="LiveId" clId="{7A453B73-6AA6-4EE6-A242-DF1C160B9E6E}" dt="2024-09-04T08:38:46.466" v="12"/>
          <ac:spMkLst>
            <pc:docMk/>
            <pc:sldMk cId="1966350137" sldId="315"/>
            <ac:spMk id="31" creationId="{F96CF2B9-1A79-D0F3-8BED-E29DA300471A}"/>
          </ac:spMkLst>
        </pc:spChg>
        <pc:grpChg chg="mod">
          <ac:chgData name="준섭 오" userId="1323eee44732c443" providerId="LiveId" clId="{7A453B73-6AA6-4EE6-A242-DF1C160B9E6E}" dt="2024-09-04T08:38:46.466" v="12"/>
          <ac:grpSpMkLst>
            <pc:docMk/>
            <pc:sldMk cId="1966350137" sldId="315"/>
            <ac:grpSpMk id="2" creationId="{FCA09191-E1D4-0A2E-D5E6-2A50D7B7DEF2}"/>
          </ac:grpSpMkLst>
        </pc:grpChg>
        <pc:grpChg chg="mod">
          <ac:chgData name="준섭 오" userId="1323eee44732c443" providerId="LiveId" clId="{7A453B73-6AA6-4EE6-A242-DF1C160B9E6E}" dt="2024-09-04T08:38:46.466" v="12"/>
          <ac:grpSpMkLst>
            <pc:docMk/>
            <pc:sldMk cId="1966350137" sldId="315"/>
            <ac:grpSpMk id="4" creationId="{40A4390B-BF68-5552-5E3D-B7A0F74143B1}"/>
          </ac:grpSpMkLst>
        </pc:grpChg>
        <pc:grpChg chg="mod">
          <ac:chgData name="준섭 오" userId="1323eee44732c443" providerId="LiveId" clId="{7A453B73-6AA6-4EE6-A242-DF1C160B9E6E}" dt="2024-09-04T08:38:46.466" v="12"/>
          <ac:grpSpMkLst>
            <pc:docMk/>
            <pc:sldMk cId="1966350137" sldId="315"/>
            <ac:grpSpMk id="19" creationId="{1AABA1F7-D47E-6434-E228-284E2573FAED}"/>
          </ac:grpSpMkLst>
        </pc:grpChg>
        <pc:grpChg chg="mod">
          <ac:chgData name="준섭 오" userId="1323eee44732c443" providerId="LiveId" clId="{7A453B73-6AA6-4EE6-A242-DF1C160B9E6E}" dt="2024-09-04T08:38:46.466" v="12"/>
          <ac:grpSpMkLst>
            <pc:docMk/>
            <pc:sldMk cId="1966350137" sldId="315"/>
            <ac:grpSpMk id="25" creationId="{A4844321-B35C-6505-B528-DEA266AF88A9}"/>
          </ac:grpSpMkLst>
        </pc:grpChg>
        <pc:grpChg chg="mod">
          <ac:chgData name="준섭 오" userId="1323eee44732c443" providerId="LiveId" clId="{7A453B73-6AA6-4EE6-A242-DF1C160B9E6E}" dt="2024-09-04T08:38:46.466" v="12"/>
          <ac:grpSpMkLst>
            <pc:docMk/>
            <pc:sldMk cId="1966350137" sldId="315"/>
            <ac:grpSpMk id="26" creationId="{0D848F75-DDE2-809D-1186-48805E9AA669}"/>
          </ac:grpSpMkLst>
        </pc:grpChg>
        <pc:picChg chg="mod">
          <ac:chgData name="준섭 오" userId="1323eee44732c443" providerId="LiveId" clId="{7A453B73-6AA6-4EE6-A242-DF1C160B9E6E}" dt="2024-09-04T08:44:17.065" v="43" actId="14826"/>
          <ac:picMkLst>
            <pc:docMk/>
            <pc:sldMk cId="1966350137" sldId="315"/>
            <ac:picMk id="11" creationId="{6206E3A1-93B5-E586-4332-DB448B31D03A}"/>
          </ac:picMkLst>
        </pc:picChg>
        <pc:picChg chg="mod">
          <ac:chgData name="준섭 오" userId="1323eee44732c443" providerId="LiveId" clId="{7A453B73-6AA6-4EE6-A242-DF1C160B9E6E}" dt="2024-09-04T08:38:46.466" v="12"/>
          <ac:picMkLst>
            <pc:docMk/>
            <pc:sldMk cId="1966350137" sldId="315"/>
            <ac:picMk id="32" creationId="{5C42DEDE-732D-148F-2BDC-ED5E043A362A}"/>
          </ac:picMkLst>
        </pc:picChg>
        <pc:picChg chg="mod">
          <ac:chgData name="준섭 오" userId="1323eee44732c443" providerId="LiveId" clId="{7A453B73-6AA6-4EE6-A242-DF1C160B9E6E}" dt="2024-09-04T08:38:46.466" v="12"/>
          <ac:picMkLst>
            <pc:docMk/>
            <pc:sldMk cId="1966350137" sldId="315"/>
            <ac:picMk id="33" creationId="{0C0DF741-4B79-F2A2-FB4E-C71D4D22EA56}"/>
          </ac:picMkLst>
        </pc:picChg>
        <pc:picChg chg="mod">
          <ac:chgData name="준섭 오" userId="1323eee44732c443" providerId="LiveId" clId="{7A453B73-6AA6-4EE6-A242-DF1C160B9E6E}" dt="2024-09-04T08:38:46.466" v="12"/>
          <ac:picMkLst>
            <pc:docMk/>
            <pc:sldMk cId="1966350137" sldId="315"/>
            <ac:picMk id="34" creationId="{2B742C6F-3E1F-B7A8-47A9-4DED94845C0D}"/>
          </ac:picMkLst>
        </pc:picChg>
        <pc:picChg chg="mod">
          <ac:chgData name="준섭 오" userId="1323eee44732c443" providerId="LiveId" clId="{7A453B73-6AA6-4EE6-A242-DF1C160B9E6E}" dt="2024-09-04T08:38:46.466" v="12"/>
          <ac:picMkLst>
            <pc:docMk/>
            <pc:sldMk cId="1966350137" sldId="315"/>
            <ac:picMk id="35" creationId="{690487A6-624A-2078-E461-3E356C1B85CC}"/>
          </ac:picMkLst>
        </pc:picChg>
        <pc:picChg chg="mod">
          <ac:chgData name="준섭 오" userId="1323eee44732c443" providerId="LiveId" clId="{7A453B73-6AA6-4EE6-A242-DF1C160B9E6E}" dt="2024-09-04T08:38:46.466" v="12"/>
          <ac:picMkLst>
            <pc:docMk/>
            <pc:sldMk cId="1966350137" sldId="315"/>
            <ac:picMk id="36" creationId="{C36BF8B5-6D00-4D7B-72FC-AA2611AD19F9}"/>
          </ac:picMkLst>
        </pc:picChg>
        <pc:cxnChg chg="mod">
          <ac:chgData name="준섭 오" userId="1323eee44732c443" providerId="LiveId" clId="{7A453B73-6AA6-4EE6-A242-DF1C160B9E6E}" dt="2024-09-04T08:38:46.466" v="12"/>
          <ac:cxnSpMkLst>
            <pc:docMk/>
            <pc:sldMk cId="1966350137" sldId="315"/>
            <ac:cxnSpMk id="20" creationId="{4AC961A2-9B70-E595-A598-0EB1C5CABA15}"/>
          </ac:cxnSpMkLst>
        </pc:cxnChg>
        <pc:cxnChg chg="mod">
          <ac:chgData name="준섭 오" userId="1323eee44732c443" providerId="LiveId" clId="{7A453B73-6AA6-4EE6-A242-DF1C160B9E6E}" dt="2024-09-04T08:38:46.466" v="12"/>
          <ac:cxnSpMkLst>
            <pc:docMk/>
            <pc:sldMk cId="1966350137" sldId="315"/>
            <ac:cxnSpMk id="21" creationId="{B914F914-1329-69AB-31D2-2A2C87904891}"/>
          </ac:cxnSpMkLst>
        </pc:cxnChg>
        <pc:cxnChg chg="mod">
          <ac:chgData name="준섭 오" userId="1323eee44732c443" providerId="LiveId" clId="{7A453B73-6AA6-4EE6-A242-DF1C160B9E6E}" dt="2024-09-04T08:38:46.466" v="12"/>
          <ac:cxnSpMkLst>
            <pc:docMk/>
            <pc:sldMk cId="1966350137" sldId="315"/>
            <ac:cxnSpMk id="22" creationId="{2B1E22CE-F06E-CB53-6A00-19F772215D86}"/>
          </ac:cxnSpMkLst>
        </pc:cxnChg>
        <pc:cxnChg chg="mod">
          <ac:chgData name="준섭 오" userId="1323eee44732c443" providerId="LiveId" clId="{7A453B73-6AA6-4EE6-A242-DF1C160B9E6E}" dt="2024-09-04T08:38:46.466" v="12"/>
          <ac:cxnSpMkLst>
            <pc:docMk/>
            <pc:sldMk cId="1966350137" sldId="315"/>
            <ac:cxnSpMk id="23" creationId="{1565D199-DC19-D33E-A7DB-E1642C819A04}"/>
          </ac:cxnSpMkLst>
        </pc:cxnChg>
        <pc:cxnChg chg="mod">
          <ac:chgData name="준섭 오" userId="1323eee44732c443" providerId="LiveId" clId="{7A453B73-6AA6-4EE6-A242-DF1C160B9E6E}" dt="2024-09-04T08:38:46.466" v="12"/>
          <ac:cxnSpMkLst>
            <pc:docMk/>
            <pc:sldMk cId="1966350137" sldId="315"/>
            <ac:cxnSpMk id="24" creationId="{0CBA06B9-3584-2DFF-AD7A-CBEC69206D2F}"/>
          </ac:cxnSpMkLst>
        </pc:cxnChg>
      </pc:sldChg>
      <pc:sldChg chg="modSp">
        <pc:chgData name="준섭 오" userId="1323eee44732c443" providerId="LiveId" clId="{7A453B73-6AA6-4EE6-A242-DF1C160B9E6E}" dt="2024-09-04T08:44:31.263" v="44" actId="14826"/>
        <pc:sldMkLst>
          <pc:docMk/>
          <pc:sldMk cId="1119095639" sldId="316"/>
        </pc:sldMkLst>
        <pc:spChg chg="mod">
          <ac:chgData name="준섭 오" userId="1323eee44732c443" providerId="LiveId" clId="{7A453B73-6AA6-4EE6-A242-DF1C160B9E6E}" dt="2024-09-04T08:38:46.466" v="12"/>
          <ac:spMkLst>
            <pc:docMk/>
            <pc:sldMk cId="1119095639" sldId="316"/>
            <ac:spMk id="9" creationId="{BB545F73-75C4-0713-38A5-00B354A7B2C1}"/>
          </ac:spMkLst>
        </pc:spChg>
        <pc:spChg chg="mod">
          <ac:chgData name="준섭 오" userId="1323eee44732c443" providerId="LiveId" clId="{7A453B73-6AA6-4EE6-A242-DF1C160B9E6E}" dt="2024-09-04T08:38:46.466" v="12"/>
          <ac:spMkLst>
            <pc:docMk/>
            <pc:sldMk cId="1119095639" sldId="316"/>
            <ac:spMk id="27" creationId="{91E5CF41-061B-0403-4E12-0FACEFE6524D}"/>
          </ac:spMkLst>
        </pc:spChg>
        <pc:spChg chg="mod">
          <ac:chgData name="준섭 오" userId="1323eee44732c443" providerId="LiveId" clId="{7A453B73-6AA6-4EE6-A242-DF1C160B9E6E}" dt="2024-09-04T08:38:46.466" v="12"/>
          <ac:spMkLst>
            <pc:docMk/>
            <pc:sldMk cId="1119095639" sldId="316"/>
            <ac:spMk id="28" creationId="{2362CAC6-FD9E-1D37-C7A4-20F532C1B593}"/>
          </ac:spMkLst>
        </pc:spChg>
        <pc:spChg chg="mod">
          <ac:chgData name="준섭 오" userId="1323eee44732c443" providerId="LiveId" clId="{7A453B73-6AA6-4EE6-A242-DF1C160B9E6E}" dt="2024-09-04T08:38:46.466" v="12"/>
          <ac:spMkLst>
            <pc:docMk/>
            <pc:sldMk cId="1119095639" sldId="316"/>
            <ac:spMk id="29" creationId="{3969E000-FBD3-B4E5-E3A7-CB08D9B3D453}"/>
          </ac:spMkLst>
        </pc:spChg>
        <pc:spChg chg="mod">
          <ac:chgData name="준섭 오" userId="1323eee44732c443" providerId="LiveId" clId="{7A453B73-6AA6-4EE6-A242-DF1C160B9E6E}" dt="2024-09-04T08:38:46.466" v="12"/>
          <ac:spMkLst>
            <pc:docMk/>
            <pc:sldMk cId="1119095639" sldId="316"/>
            <ac:spMk id="30" creationId="{5DB005AA-51AB-4EFF-0110-3FF5CC2EB949}"/>
          </ac:spMkLst>
        </pc:spChg>
        <pc:spChg chg="mod">
          <ac:chgData name="준섭 오" userId="1323eee44732c443" providerId="LiveId" clId="{7A453B73-6AA6-4EE6-A242-DF1C160B9E6E}" dt="2024-09-04T08:38:46.466" v="12"/>
          <ac:spMkLst>
            <pc:docMk/>
            <pc:sldMk cId="1119095639" sldId="316"/>
            <ac:spMk id="31" creationId="{5FE4067F-3FBB-D709-BF00-1596FFBD48DF}"/>
          </ac:spMkLst>
        </pc:spChg>
        <pc:grpChg chg="mod">
          <ac:chgData name="준섭 오" userId="1323eee44732c443" providerId="LiveId" clId="{7A453B73-6AA6-4EE6-A242-DF1C160B9E6E}" dt="2024-09-04T08:38:46.466" v="12"/>
          <ac:grpSpMkLst>
            <pc:docMk/>
            <pc:sldMk cId="1119095639" sldId="316"/>
            <ac:grpSpMk id="2" creationId="{28C055CB-FA1B-444C-5305-2EF3FF2869D0}"/>
          </ac:grpSpMkLst>
        </pc:grpChg>
        <pc:grpChg chg="mod">
          <ac:chgData name="준섭 오" userId="1323eee44732c443" providerId="LiveId" clId="{7A453B73-6AA6-4EE6-A242-DF1C160B9E6E}" dt="2024-09-04T08:38:46.466" v="12"/>
          <ac:grpSpMkLst>
            <pc:docMk/>
            <pc:sldMk cId="1119095639" sldId="316"/>
            <ac:grpSpMk id="4" creationId="{15FA2BA2-61E0-CFAC-C65C-07C63C5A30B0}"/>
          </ac:grpSpMkLst>
        </pc:grpChg>
        <pc:grpChg chg="mod">
          <ac:chgData name="준섭 오" userId="1323eee44732c443" providerId="LiveId" clId="{7A453B73-6AA6-4EE6-A242-DF1C160B9E6E}" dt="2024-09-04T08:38:46.466" v="12"/>
          <ac:grpSpMkLst>
            <pc:docMk/>
            <pc:sldMk cId="1119095639" sldId="316"/>
            <ac:grpSpMk id="19" creationId="{1B806AEF-685C-E6E3-1F91-5A096693BD71}"/>
          </ac:grpSpMkLst>
        </pc:grpChg>
        <pc:grpChg chg="mod">
          <ac:chgData name="준섭 오" userId="1323eee44732c443" providerId="LiveId" clId="{7A453B73-6AA6-4EE6-A242-DF1C160B9E6E}" dt="2024-09-04T08:38:46.466" v="12"/>
          <ac:grpSpMkLst>
            <pc:docMk/>
            <pc:sldMk cId="1119095639" sldId="316"/>
            <ac:grpSpMk id="25" creationId="{09FDE570-3996-50A3-4763-C7C84C962CC0}"/>
          </ac:grpSpMkLst>
        </pc:grpChg>
        <pc:grpChg chg="mod">
          <ac:chgData name="준섭 오" userId="1323eee44732c443" providerId="LiveId" clId="{7A453B73-6AA6-4EE6-A242-DF1C160B9E6E}" dt="2024-09-04T08:38:46.466" v="12"/>
          <ac:grpSpMkLst>
            <pc:docMk/>
            <pc:sldMk cId="1119095639" sldId="316"/>
            <ac:grpSpMk id="26" creationId="{8841248B-D74A-5D70-6BA6-B06F0BBC17FD}"/>
          </ac:grpSpMkLst>
        </pc:grpChg>
        <pc:picChg chg="mod">
          <ac:chgData name="준섭 오" userId="1323eee44732c443" providerId="LiveId" clId="{7A453B73-6AA6-4EE6-A242-DF1C160B9E6E}" dt="2024-09-04T08:44:31.263" v="44" actId="14826"/>
          <ac:picMkLst>
            <pc:docMk/>
            <pc:sldMk cId="1119095639" sldId="316"/>
            <ac:picMk id="11" creationId="{6206E3A1-93B5-E586-4332-DB448B31D03A}"/>
          </ac:picMkLst>
        </pc:picChg>
        <pc:picChg chg="mod">
          <ac:chgData name="준섭 오" userId="1323eee44732c443" providerId="LiveId" clId="{7A453B73-6AA6-4EE6-A242-DF1C160B9E6E}" dt="2024-09-04T08:38:46.466" v="12"/>
          <ac:picMkLst>
            <pc:docMk/>
            <pc:sldMk cId="1119095639" sldId="316"/>
            <ac:picMk id="32" creationId="{68CF7FF4-A139-AEF4-1F5E-C1AA054DA6DC}"/>
          </ac:picMkLst>
        </pc:picChg>
        <pc:picChg chg="mod">
          <ac:chgData name="준섭 오" userId="1323eee44732c443" providerId="LiveId" clId="{7A453B73-6AA6-4EE6-A242-DF1C160B9E6E}" dt="2024-09-04T08:38:46.466" v="12"/>
          <ac:picMkLst>
            <pc:docMk/>
            <pc:sldMk cId="1119095639" sldId="316"/>
            <ac:picMk id="33" creationId="{B7E6DC62-0809-D564-445D-F39AE5F7F983}"/>
          </ac:picMkLst>
        </pc:picChg>
        <pc:picChg chg="mod">
          <ac:chgData name="준섭 오" userId="1323eee44732c443" providerId="LiveId" clId="{7A453B73-6AA6-4EE6-A242-DF1C160B9E6E}" dt="2024-09-04T08:38:46.466" v="12"/>
          <ac:picMkLst>
            <pc:docMk/>
            <pc:sldMk cId="1119095639" sldId="316"/>
            <ac:picMk id="34" creationId="{0784519A-3EE9-ECE6-A5AF-25212A11FA2A}"/>
          </ac:picMkLst>
        </pc:picChg>
        <pc:picChg chg="mod">
          <ac:chgData name="준섭 오" userId="1323eee44732c443" providerId="LiveId" clId="{7A453B73-6AA6-4EE6-A242-DF1C160B9E6E}" dt="2024-09-04T08:38:46.466" v="12"/>
          <ac:picMkLst>
            <pc:docMk/>
            <pc:sldMk cId="1119095639" sldId="316"/>
            <ac:picMk id="35" creationId="{60834FC7-5459-FA8B-7BF5-D7E615D467AA}"/>
          </ac:picMkLst>
        </pc:picChg>
        <pc:picChg chg="mod">
          <ac:chgData name="준섭 오" userId="1323eee44732c443" providerId="LiveId" clId="{7A453B73-6AA6-4EE6-A242-DF1C160B9E6E}" dt="2024-09-04T08:38:46.466" v="12"/>
          <ac:picMkLst>
            <pc:docMk/>
            <pc:sldMk cId="1119095639" sldId="316"/>
            <ac:picMk id="36" creationId="{BC1A1E2F-998A-5A78-9F5E-928726A52986}"/>
          </ac:picMkLst>
        </pc:picChg>
        <pc:cxnChg chg="mod">
          <ac:chgData name="준섭 오" userId="1323eee44732c443" providerId="LiveId" clId="{7A453B73-6AA6-4EE6-A242-DF1C160B9E6E}" dt="2024-09-04T08:38:46.466" v="12"/>
          <ac:cxnSpMkLst>
            <pc:docMk/>
            <pc:sldMk cId="1119095639" sldId="316"/>
            <ac:cxnSpMk id="20" creationId="{2BEB13FF-8094-841C-0E04-2236172CB786}"/>
          </ac:cxnSpMkLst>
        </pc:cxnChg>
        <pc:cxnChg chg="mod">
          <ac:chgData name="준섭 오" userId="1323eee44732c443" providerId="LiveId" clId="{7A453B73-6AA6-4EE6-A242-DF1C160B9E6E}" dt="2024-09-04T08:38:46.466" v="12"/>
          <ac:cxnSpMkLst>
            <pc:docMk/>
            <pc:sldMk cId="1119095639" sldId="316"/>
            <ac:cxnSpMk id="21" creationId="{5F31EA07-739D-DE28-C444-3F6E3E3D93A2}"/>
          </ac:cxnSpMkLst>
        </pc:cxnChg>
        <pc:cxnChg chg="mod">
          <ac:chgData name="준섭 오" userId="1323eee44732c443" providerId="LiveId" clId="{7A453B73-6AA6-4EE6-A242-DF1C160B9E6E}" dt="2024-09-04T08:38:46.466" v="12"/>
          <ac:cxnSpMkLst>
            <pc:docMk/>
            <pc:sldMk cId="1119095639" sldId="316"/>
            <ac:cxnSpMk id="22" creationId="{90F4D849-348D-A128-FC57-77D3EA561E74}"/>
          </ac:cxnSpMkLst>
        </pc:cxnChg>
        <pc:cxnChg chg="mod">
          <ac:chgData name="준섭 오" userId="1323eee44732c443" providerId="LiveId" clId="{7A453B73-6AA6-4EE6-A242-DF1C160B9E6E}" dt="2024-09-04T08:38:46.466" v="12"/>
          <ac:cxnSpMkLst>
            <pc:docMk/>
            <pc:sldMk cId="1119095639" sldId="316"/>
            <ac:cxnSpMk id="23" creationId="{BDB8587E-A4D1-F536-B62A-B4DDC147972E}"/>
          </ac:cxnSpMkLst>
        </pc:cxnChg>
        <pc:cxnChg chg="mod">
          <ac:chgData name="준섭 오" userId="1323eee44732c443" providerId="LiveId" clId="{7A453B73-6AA6-4EE6-A242-DF1C160B9E6E}" dt="2024-09-04T08:38:46.466" v="12"/>
          <ac:cxnSpMkLst>
            <pc:docMk/>
            <pc:sldMk cId="1119095639" sldId="316"/>
            <ac:cxnSpMk id="24" creationId="{73386BBC-A4B9-5E45-3C44-9537B5CEA516}"/>
          </ac:cxnSpMkLst>
        </pc:cxnChg>
      </pc:sldChg>
      <pc:sldChg chg="modSp">
        <pc:chgData name="준섭 오" userId="1323eee44732c443" providerId="LiveId" clId="{7A453B73-6AA6-4EE6-A242-DF1C160B9E6E}" dt="2024-09-04T08:44:43.651" v="45" actId="14826"/>
        <pc:sldMkLst>
          <pc:docMk/>
          <pc:sldMk cId="729556136" sldId="317"/>
        </pc:sldMkLst>
        <pc:spChg chg="mod">
          <ac:chgData name="준섭 오" userId="1323eee44732c443" providerId="LiveId" clId="{7A453B73-6AA6-4EE6-A242-DF1C160B9E6E}" dt="2024-09-04T08:38:46.466" v="12"/>
          <ac:spMkLst>
            <pc:docMk/>
            <pc:sldMk cId="729556136" sldId="317"/>
            <ac:spMk id="9" creationId="{C9558337-1521-5D1C-A476-6A4FC176F555}"/>
          </ac:spMkLst>
        </pc:spChg>
        <pc:spChg chg="mod">
          <ac:chgData name="준섭 오" userId="1323eee44732c443" providerId="LiveId" clId="{7A453B73-6AA6-4EE6-A242-DF1C160B9E6E}" dt="2024-09-04T08:38:46.466" v="12"/>
          <ac:spMkLst>
            <pc:docMk/>
            <pc:sldMk cId="729556136" sldId="317"/>
            <ac:spMk id="27" creationId="{BE4853D2-C4BD-864F-9898-766861DDFFB1}"/>
          </ac:spMkLst>
        </pc:spChg>
        <pc:spChg chg="mod">
          <ac:chgData name="준섭 오" userId="1323eee44732c443" providerId="LiveId" clId="{7A453B73-6AA6-4EE6-A242-DF1C160B9E6E}" dt="2024-09-04T08:38:46.466" v="12"/>
          <ac:spMkLst>
            <pc:docMk/>
            <pc:sldMk cId="729556136" sldId="317"/>
            <ac:spMk id="28" creationId="{604098B9-9ED0-DAE9-F07C-355A24C008FB}"/>
          </ac:spMkLst>
        </pc:spChg>
        <pc:spChg chg="mod">
          <ac:chgData name="준섭 오" userId="1323eee44732c443" providerId="LiveId" clId="{7A453B73-6AA6-4EE6-A242-DF1C160B9E6E}" dt="2024-09-04T08:38:46.466" v="12"/>
          <ac:spMkLst>
            <pc:docMk/>
            <pc:sldMk cId="729556136" sldId="317"/>
            <ac:spMk id="29" creationId="{0C722A04-2BB1-34AA-9095-8317F6C5625F}"/>
          </ac:spMkLst>
        </pc:spChg>
        <pc:spChg chg="mod">
          <ac:chgData name="준섭 오" userId="1323eee44732c443" providerId="LiveId" clId="{7A453B73-6AA6-4EE6-A242-DF1C160B9E6E}" dt="2024-09-04T08:38:46.466" v="12"/>
          <ac:spMkLst>
            <pc:docMk/>
            <pc:sldMk cId="729556136" sldId="317"/>
            <ac:spMk id="30" creationId="{87112332-FCBD-32A5-2D8F-8893A66BB27C}"/>
          </ac:spMkLst>
        </pc:spChg>
        <pc:spChg chg="mod">
          <ac:chgData name="준섭 오" userId="1323eee44732c443" providerId="LiveId" clId="{7A453B73-6AA6-4EE6-A242-DF1C160B9E6E}" dt="2024-09-04T08:38:46.466" v="12"/>
          <ac:spMkLst>
            <pc:docMk/>
            <pc:sldMk cId="729556136" sldId="317"/>
            <ac:spMk id="31" creationId="{8DB19286-1832-13CB-BC36-5842E0067511}"/>
          </ac:spMkLst>
        </pc:spChg>
        <pc:grpChg chg="mod">
          <ac:chgData name="준섭 오" userId="1323eee44732c443" providerId="LiveId" clId="{7A453B73-6AA6-4EE6-A242-DF1C160B9E6E}" dt="2024-09-04T08:38:46.466" v="12"/>
          <ac:grpSpMkLst>
            <pc:docMk/>
            <pc:sldMk cId="729556136" sldId="317"/>
            <ac:grpSpMk id="2" creationId="{B523FD9E-24A7-D250-F98A-B8E6343F2292}"/>
          </ac:grpSpMkLst>
        </pc:grpChg>
        <pc:grpChg chg="mod">
          <ac:chgData name="준섭 오" userId="1323eee44732c443" providerId="LiveId" clId="{7A453B73-6AA6-4EE6-A242-DF1C160B9E6E}" dt="2024-09-04T08:38:46.466" v="12"/>
          <ac:grpSpMkLst>
            <pc:docMk/>
            <pc:sldMk cId="729556136" sldId="317"/>
            <ac:grpSpMk id="4" creationId="{D0ADC648-C9BB-90E2-26DC-1DBDF16F9851}"/>
          </ac:grpSpMkLst>
        </pc:grpChg>
        <pc:grpChg chg="mod">
          <ac:chgData name="준섭 오" userId="1323eee44732c443" providerId="LiveId" clId="{7A453B73-6AA6-4EE6-A242-DF1C160B9E6E}" dt="2024-09-04T08:38:46.466" v="12"/>
          <ac:grpSpMkLst>
            <pc:docMk/>
            <pc:sldMk cId="729556136" sldId="317"/>
            <ac:grpSpMk id="19" creationId="{F4388930-1604-E636-A45D-46F39A6DAAE5}"/>
          </ac:grpSpMkLst>
        </pc:grpChg>
        <pc:grpChg chg="mod">
          <ac:chgData name="준섭 오" userId="1323eee44732c443" providerId="LiveId" clId="{7A453B73-6AA6-4EE6-A242-DF1C160B9E6E}" dt="2024-09-04T08:38:46.466" v="12"/>
          <ac:grpSpMkLst>
            <pc:docMk/>
            <pc:sldMk cId="729556136" sldId="317"/>
            <ac:grpSpMk id="25" creationId="{5B483E03-E172-1386-1D9E-8F74B174FB66}"/>
          </ac:grpSpMkLst>
        </pc:grpChg>
        <pc:grpChg chg="mod">
          <ac:chgData name="준섭 오" userId="1323eee44732c443" providerId="LiveId" clId="{7A453B73-6AA6-4EE6-A242-DF1C160B9E6E}" dt="2024-09-04T08:38:46.466" v="12"/>
          <ac:grpSpMkLst>
            <pc:docMk/>
            <pc:sldMk cId="729556136" sldId="317"/>
            <ac:grpSpMk id="26" creationId="{BB1E1C42-0DA5-65F2-7643-0933BC7C4BC2}"/>
          </ac:grpSpMkLst>
        </pc:grpChg>
        <pc:picChg chg="mod">
          <ac:chgData name="준섭 오" userId="1323eee44732c443" providerId="LiveId" clId="{7A453B73-6AA6-4EE6-A242-DF1C160B9E6E}" dt="2024-09-04T08:44:43.651" v="45" actId="14826"/>
          <ac:picMkLst>
            <pc:docMk/>
            <pc:sldMk cId="729556136" sldId="317"/>
            <ac:picMk id="11" creationId="{6206E3A1-93B5-E586-4332-DB448B31D03A}"/>
          </ac:picMkLst>
        </pc:picChg>
        <pc:picChg chg="mod">
          <ac:chgData name="준섭 오" userId="1323eee44732c443" providerId="LiveId" clId="{7A453B73-6AA6-4EE6-A242-DF1C160B9E6E}" dt="2024-09-04T08:38:46.466" v="12"/>
          <ac:picMkLst>
            <pc:docMk/>
            <pc:sldMk cId="729556136" sldId="317"/>
            <ac:picMk id="32" creationId="{BBF259CC-F2C8-9E4E-B585-0E4F63633F0C}"/>
          </ac:picMkLst>
        </pc:picChg>
        <pc:picChg chg="mod">
          <ac:chgData name="준섭 오" userId="1323eee44732c443" providerId="LiveId" clId="{7A453B73-6AA6-4EE6-A242-DF1C160B9E6E}" dt="2024-09-04T08:38:46.466" v="12"/>
          <ac:picMkLst>
            <pc:docMk/>
            <pc:sldMk cId="729556136" sldId="317"/>
            <ac:picMk id="33" creationId="{38BFDAF1-9887-23A7-3C46-8EC64CB48B80}"/>
          </ac:picMkLst>
        </pc:picChg>
        <pc:picChg chg="mod">
          <ac:chgData name="준섭 오" userId="1323eee44732c443" providerId="LiveId" clId="{7A453B73-6AA6-4EE6-A242-DF1C160B9E6E}" dt="2024-09-04T08:38:46.466" v="12"/>
          <ac:picMkLst>
            <pc:docMk/>
            <pc:sldMk cId="729556136" sldId="317"/>
            <ac:picMk id="34" creationId="{F5DBE8E3-3DF5-0570-2466-C17530C9F1D9}"/>
          </ac:picMkLst>
        </pc:picChg>
        <pc:picChg chg="mod">
          <ac:chgData name="준섭 오" userId="1323eee44732c443" providerId="LiveId" clId="{7A453B73-6AA6-4EE6-A242-DF1C160B9E6E}" dt="2024-09-04T08:38:46.466" v="12"/>
          <ac:picMkLst>
            <pc:docMk/>
            <pc:sldMk cId="729556136" sldId="317"/>
            <ac:picMk id="35" creationId="{CD72C855-348B-94D7-64FF-0CD90228B66E}"/>
          </ac:picMkLst>
        </pc:picChg>
        <pc:picChg chg="mod">
          <ac:chgData name="준섭 오" userId="1323eee44732c443" providerId="LiveId" clId="{7A453B73-6AA6-4EE6-A242-DF1C160B9E6E}" dt="2024-09-04T08:38:46.466" v="12"/>
          <ac:picMkLst>
            <pc:docMk/>
            <pc:sldMk cId="729556136" sldId="317"/>
            <ac:picMk id="36" creationId="{FFE848A8-39D4-F4CF-4C13-72D3873E31BF}"/>
          </ac:picMkLst>
        </pc:picChg>
        <pc:cxnChg chg="mod">
          <ac:chgData name="준섭 오" userId="1323eee44732c443" providerId="LiveId" clId="{7A453B73-6AA6-4EE6-A242-DF1C160B9E6E}" dt="2024-09-04T08:38:46.466" v="12"/>
          <ac:cxnSpMkLst>
            <pc:docMk/>
            <pc:sldMk cId="729556136" sldId="317"/>
            <ac:cxnSpMk id="20" creationId="{CA18F1B5-B1C3-12CB-77FA-3572E9C99600}"/>
          </ac:cxnSpMkLst>
        </pc:cxnChg>
        <pc:cxnChg chg="mod">
          <ac:chgData name="준섭 오" userId="1323eee44732c443" providerId="LiveId" clId="{7A453B73-6AA6-4EE6-A242-DF1C160B9E6E}" dt="2024-09-04T08:38:46.466" v="12"/>
          <ac:cxnSpMkLst>
            <pc:docMk/>
            <pc:sldMk cId="729556136" sldId="317"/>
            <ac:cxnSpMk id="21" creationId="{6BA75E27-8AC9-8299-138C-79FFBC57F7AC}"/>
          </ac:cxnSpMkLst>
        </pc:cxnChg>
        <pc:cxnChg chg="mod">
          <ac:chgData name="준섭 오" userId="1323eee44732c443" providerId="LiveId" clId="{7A453B73-6AA6-4EE6-A242-DF1C160B9E6E}" dt="2024-09-04T08:38:46.466" v="12"/>
          <ac:cxnSpMkLst>
            <pc:docMk/>
            <pc:sldMk cId="729556136" sldId="317"/>
            <ac:cxnSpMk id="22" creationId="{B5E7757F-FF02-57FE-EAB4-4A3398B8EF20}"/>
          </ac:cxnSpMkLst>
        </pc:cxnChg>
        <pc:cxnChg chg="mod">
          <ac:chgData name="준섭 오" userId="1323eee44732c443" providerId="LiveId" clId="{7A453B73-6AA6-4EE6-A242-DF1C160B9E6E}" dt="2024-09-04T08:38:46.466" v="12"/>
          <ac:cxnSpMkLst>
            <pc:docMk/>
            <pc:sldMk cId="729556136" sldId="317"/>
            <ac:cxnSpMk id="23" creationId="{E70F174C-167B-9207-B09F-9B5C984A611C}"/>
          </ac:cxnSpMkLst>
        </pc:cxnChg>
        <pc:cxnChg chg="mod">
          <ac:chgData name="준섭 오" userId="1323eee44732c443" providerId="LiveId" clId="{7A453B73-6AA6-4EE6-A242-DF1C160B9E6E}" dt="2024-09-04T08:38:46.466" v="12"/>
          <ac:cxnSpMkLst>
            <pc:docMk/>
            <pc:sldMk cId="729556136" sldId="317"/>
            <ac:cxnSpMk id="24" creationId="{4E2959A1-A1E6-1147-DA29-03C87DF153E1}"/>
          </ac:cxnSpMkLst>
        </pc:cxnChg>
      </pc:sldChg>
      <pc:sldChg chg="modSp">
        <pc:chgData name="준섭 오" userId="1323eee44732c443" providerId="LiveId" clId="{7A453B73-6AA6-4EE6-A242-DF1C160B9E6E}" dt="2024-09-04T08:44:58.081" v="46" actId="14826"/>
        <pc:sldMkLst>
          <pc:docMk/>
          <pc:sldMk cId="3182393695" sldId="318"/>
        </pc:sldMkLst>
        <pc:spChg chg="mod">
          <ac:chgData name="준섭 오" userId="1323eee44732c443" providerId="LiveId" clId="{7A453B73-6AA6-4EE6-A242-DF1C160B9E6E}" dt="2024-09-04T08:38:46.466" v="12"/>
          <ac:spMkLst>
            <pc:docMk/>
            <pc:sldMk cId="3182393695" sldId="318"/>
            <ac:spMk id="9" creationId="{ED1CC087-3191-4198-E82B-B46043A2BEB7}"/>
          </ac:spMkLst>
        </pc:spChg>
        <pc:spChg chg="mod">
          <ac:chgData name="준섭 오" userId="1323eee44732c443" providerId="LiveId" clId="{7A453B73-6AA6-4EE6-A242-DF1C160B9E6E}" dt="2024-09-04T08:38:46.466" v="12"/>
          <ac:spMkLst>
            <pc:docMk/>
            <pc:sldMk cId="3182393695" sldId="318"/>
            <ac:spMk id="27" creationId="{B159E00D-5097-1FF6-91E4-23FC54378875}"/>
          </ac:spMkLst>
        </pc:spChg>
        <pc:spChg chg="mod">
          <ac:chgData name="준섭 오" userId="1323eee44732c443" providerId="LiveId" clId="{7A453B73-6AA6-4EE6-A242-DF1C160B9E6E}" dt="2024-09-04T08:38:46.466" v="12"/>
          <ac:spMkLst>
            <pc:docMk/>
            <pc:sldMk cId="3182393695" sldId="318"/>
            <ac:spMk id="28" creationId="{3F0DB30B-ED28-BEF8-5AF6-2CF962346969}"/>
          </ac:spMkLst>
        </pc:spChg>
        <pc:spChg chg="mod">
          <ac:chgData name="준섭 오" userId="1323eee44732c443" providerId="LiveId" clId="{7A453B73-6AA6-4EE6-A242-DF1C160B9E6E}" dt="2024-09-04T08:38:46.466" v="12"/>
          <ac:spMkLst>
            <pc:docMk/>
            <pc:sldMk cId="3182393695" sldId="318"/>
            <ac:spMk id="29" creationId="{0E9E6A78-158C-4F00-2EEA-A1BB4A74E15C}"/>
          </ac:spMkLst>
        </pc:spChg>
        <pc:spChg chg="mod">
          <ac:chgData name="준섭 오" userId="1323eee44732c443" providerId="LiveId" clId="{7A453B73-6AA6-4EE6-A242-DF1C160B9E6E}" dt="2024-09-04T08:38:46.466" v="12"/>
          <ac:spMkLst>
            <pc:docMk/>
            <pc:sldMk cId="3182393695" sldId="318"/>
            <ac:spMk id="30" creationId="{5217A610-22B7-BBD0-6889-1DA3A146C0A1}"/>
          </ac:spMkLst>
        </pc:spChg>
        <pc:spChg chg="mod">
          <ac:chgData name="준섭 오" userId="1323eee44732c443" providerId="LiveId" clId="{7A453B73-6AA6-4EE6-A242-DF1C160B9E6E}" dt="2024-09-04T08:38:46.466" v="12"/>
          <ac:spMkLst>
            <pc:docMk/>
            <pc:sldMk cId="3182393695" sldId="318"/>
            <ac:spMk id="31" creationId="{006F7F58-707E-0532-3031-E87C0876AF71}"/>
          </ac:spMkLst>
        </pc:spChg>
        <pc:grpChg chg="mod">
          <ac:chgData name="준섭 오" userId="1323eee44732c443" providerId="LiveId" clId="{7A453B73-6AA6-4EE6-A242-DF1C160B9E6E}" dt="2024-09-04T08:38:46.466" v="12"/>
          <ac:grpSpMkLst>
            <pc:docMk/>
            <pc:sldMk cId="3182393695" sldId="318"/>
            <ac:grpSpMk id="2" creationId="{A90546A4-DB1A-ED39-FFDB-BA831E49D703}"/>
          </ac:grpSpMkLst>
        </pc:grpChg>
        <pc:grpChg chg="mod">
          <ac:chgData name="준섭 오" userId="1323eee44732c443" providerId="LiveId" clId="{7A453B73-6AA6-4EE6-A242-DF1C160B9E6E}" dt="2024-09-04T08:38:46.466" v="12"/>
          <ac:grpSpMkLst>
            <pc:docMk/>
            <pc:sldMk cId="3182393695" sldId="318"/>
            <ac:grpSpMk id="4" creationId="{3A757266-6B0B-6E7E-20C2-019C83997A61}"/>
          </ac:grpSpMkLst>
        </pc:grpChg>
        <pc:grpChg chg="mod">
          <ac:chgData name="준섭 오" userId="1323eee44732c443" providerId="LiveId" clId="{7A453B73-6AA6-4EE6-A242-DF1C160B9E6E}" dt="2024-09-04T08:38:46.466" v="12"/>
          <ac:grpSpMkLst>
            <pc:docMk/>
            <pc:sldMk cId="3182393695" sldId="318"/>
            <ac:grpSpMk id="19" creationId="{111691EF-AAEA-BE2B-A84A-DD9D8814281C}"/>
          </ac:grpSpMkLst>
        </pc:grpChg>
        <pc:grpChg chg="mod">
          <ac:chgData name="준섭 오" userId="1323eee44732c443" providerId="LiveId" clId="{7A453B73-6AA6-4EE6-A242-DF1C160B9E6E}" dt="2024-09-04T08:38:46.466" v="12"/>
          <ac:grpSpMkLst>
            <pc:docMk/>
            <pc:sldMk cId="3182393695" sldId="318"/>
            <ac:grpSpMk id="25" creationId="{AF9D083F-98E9-3DFA-6C3E-BEAC99DE54D5}"/>
          </ac:grpSpMkLst>
        </pc:grpChg>
        <pc:grpChg chg="mod">
          <ac:chgData name="준섭 오" userId="1323eee44732c443" providerId="LiveId" clId="{7A453B73-6AA6-4EE6-A242-DF1C160B9E6E}" dt="2024-09-04T08:38:46.466" v="12"/>
          <ac:grpSpMkLst>
            <pc:docMk/>
            <pc:sldMk cId="3182393695" sldId="318"/>
            <ac:grpSpMk id="26" creationId="{5E61BAC6-DF16-E8F1-C77F-F6003D92DFD1}"/>
          </ac:grpSpMkLst>
        </pc:grpChg>
        <pc:picChg chg="mod">
          <ac:chgData name="준섭 오" userId="1323eee44732c443" providerId="LiveId" clId="{7A453B73-6AA6-4EE6-A242-DF1C160B9E6E}" dt="2024-09-04T08:44:58.081" v="46" actId="14826"/>
          <ac:picMkLst>
            <pc:docMk/>
            <pc:sldMk cId="3182393695" sldId="318"/>
            <ac:picMk id="11" creationId="{6206E3A1-93B5-E586-4332-DB448B31D03A}"/>
          </ac:picMkLst>
        </pc:picChg>
        <pc:picChg chg="mod">
          <ac:chgData name="준섭 오" userId="1323eee44732c443" providerId="LiveId" clId="{7A453B73-6AA6-4EE6-A242-DF1C160B9E6E}" dt="2024-09-04T08:38:46.466" v="12"/>
          <ac:picMkLst>
            <pc:docMk/>
            <pc:sldMk cId="3182393695" sldId="318"/>
            <ac:picMk id="32" creationId="{DF55B39B-F3A8-C8AB-ED40-A0E3AF81ABD7}"/>
          </ac:picMkLst>
        </pc:picChg>
        <pc:picChg chg="mod">
          <ac:chgData name="준섭 오" userId="1323eee44732c443" providerId="LiveId" clId="{7A453B73-6AA6-4EE6-A242-DF1C160B9E6E}" dt="2024-09-04T08:38:46.466" v="12"/>
          <ac:picMkLst>
            <pc:docMk/>
            <pc:sldMk cId="3182393695" sldId="318"/>
            <ac:picMk id="33" creationId="{7909FBA9-2824-54C3-32A4-CE403A8AED3C}"/>
          </ac:picMkLst>
        </pc:picChg>
        <pc:picChg chg="mod">
          <ac:chgData name="준섭 오" userId="1323eee44732c443" providerId="LiveId" clId="{7A453B73-6AA6-4EE6-A242-DF1C160B9E6E}" dt="2024-09-04T08:38:46.466" v="12"/>
          <ac:picMkLst>
            <pc:docMk/>
            <pc:sldMk cId="3182393695" sldId="318"/>
            <ac:picMk id="34" creationId="{F4E6B3B3-81DA-7094-FAC2-89B568438874}"/>
          </ac:picMkLst>
        </pc:picChg>
        <pc:picChg chg="mod">
          <ac:chgData name="준섭 오" userId="1323eee44732c443" providerId="LiveId" clId="{7A453B73-6AA6-4EE6-A242-DF1C160B9E6E}" dt="2024-09-04T08:38:46.466" v="12"/>
          <ac:picMkLst>
            <pc:docMk/>
            <pc:sldMk cId="3182393695" sldId="318"/>
            <ac:picMk id="35" creationId="{7B155BD1-7685-64EB-DAB2-4BDC2201AC34}"/>
          </ac:picMkLst>
        </pc:picChg>
        <pc:picChg chg="mod">
          <ac:chgData name="준섭 오" userId="1323eee44732c443" providerId="LiveId" clId="{7A453B73-6AA6-4EE6-A242-DF1C160B9E6E}" dt="2024-09-04T08:38:46.466" v="12"/>
          <ac:picMkLst>
            <pc:docMk/>
            <pc:sldMk cId="3182393695" sldId="318"/>
            <ac:picMk id="36" creationId="{2054AA01-4845-7AB6-AAA1-D7CC27928034}"/>
          </ac:picMkLst>
        </pc:picChg>
        <pc:cxnChg chg="mod">
          <ac:chgData name="준섭 오" userId="1323eee44732c443" providerId="LiveId" clId="{7A453B73-6AA6-4EE6-A242-DF1C160B9E6E}" dt="2024-09-04T08:38:46.466" v="12"/>
          <ac:cxnSpMkLst>
            <pc:docMk/>
            <pc:sldMk cId="3182393695" sldId="318"/>
            <ac:cxnSpMk id="20" creationId="{8DFE101B-F1E2-1D4B-88A7-B601266928C0}"/>
          </ac:cxnSpMkLst>
        </pc:cxnChg>
        <pc:cxnChg chg="mod">
          <ac:chgData name="준섭 오" userId="1323eee44732c443" providerId="LiveId" clId="{7A453B73-6AA6-4EE6-A242-DF1C160B9E6E}" dt="2024-09-04T08:38:46.466" v="12"/>
          <ac:cxnSpMkLst>
            <pc:docMk/>
            <pc:sldMk cId="3182393695" sldId="318"/>
            <ac:cxnSpMk id="21" creationId="{96600EF0-8CB2-ED50-BE0F-516B2A79514B}"/>
          </ac:cxnSpMkLst>
        </pc:cxnChg>
        <pc:cxnChg chg="mod">
          <ac:chgData name="준섭 오" userId="1323eee44732c443" providerId="LiveId" clId="{7A453B73-6AA6-4EE6-A242-DF1C160B9E6E}" dt="2024-09-04T08:38:46.466" v="12"/>
          <ac:cxnSpMkLst>
            <pc:docMk/>
            <pc:sldMk cId="3182393695" sldId="318"/>
            <ac:cxnSpMk id="22" creationId="{3E108253-538D-2C46-8D58-9652DE86C063}"/>
          </ac:cxnSpMkLst>
        </pc:cxnChg>
        <pc:cxnChg chg="mod">
          <ac:chgData name="준섭 오" userId="1323eee44732c443" providerId="LiveId" clId="{7A453B73-6AA6-4EE6-A242-DF1C160B9E6E}" dt="2024-09-04T08:38:46.466" v="12"/>
          <ac:cxnSpMkLst>
            <pc:docMk/>
            <pc:sldMk cId="3182393695" sldId="318"/>
            <ac:cxnSpMk id="23" creationId="{B1632E32-D7A9-4DDF-2B56-3CC0B0696E0D}"/>
          </ac:cxnSpMkLst>
        </pc:cxnChg>
        <pc:cxnChg chg="mod">
          <ac:chgData name="준섭 오" userId="1323eee44732c443" providerId="LiveId" clId="{7A453B73-6AA6-4EE6-A242-DF1C160B9E6E}" dt="2024-09-04T08:38:46.466" v="12"/>
          <ac:cxnSpMkLst>
            <pc:docMk/>
            <pc:sldMk cId="3182393695" sldId="318"/>
            <ac:cxnSpMk id="24" creationId="{3BC33356-992C-43DE-D700-5D979C99727F}"/>
          </ac:cxnSpMkLst>
        </pc:cxnChg>
      </pc:sldChg>
      <pc:sldChg chg="modSp">
        <pc:chgData name="준섭 오" userId="1323eee44732c443" providerId="LiveId" clId="{7A453B73-6AA6-4EE6-A242-DF1C160B9E6E}" dt="2024-09-04T08:45:10.559" v="47" actId="14826"/>
        <pc:sldMkLst>
          <pc:docMk/>
          <pc:sldMk cId="544906037" sldId="319"/>
        </pc:sldMkLst>
        <pc:spChg chg="mod">
          <ac:chgData name="준섭 오" userId="1323eee44732c443" providerId="LiveId" clId="{7A453B73-6AA6-4EE6-A242-DF1C160B9E6E}" dt="2024-09-04T08:38:46.466" v="12"/>
          <ac:spMkLst>
            <pc:docMk/>
            <pc:sldMk cId="544906037" sldId="319"/>
            <ac:spMk id="5" creationId="{C48CE2C0-1DC2-FC7C-CD1A-4AAAF8C97900}"/>
          </ac:spMkLst>
        </pc:spChg>
        <pc:spChg chg="mod">
          <ac:chgData name="준섭 오" userId="1323eee44732c443" providerId="LiveId" clId="{7A453B73-6AA6-4EE6-A242-DF1C160B9E6E}" dt="2024-09-04T08:38:46.466" v="12"/>
          <ac:spMkLst>
            <pc:docMk/>
            <pc:sldMk cId="544906037" sldId="319"/>
            <ac:spMk id="6" creationId="{D1C0D445-827C-00D5-1FA9-6303FCF78507}"/>
          </ac:spMkLst>
        </pc:spChg>
        <pc:spChg chg="mod">
          <ac:chgData name="준섭 오" userId="1323eee44732c443" providerId="LiveId" clId="{7A453B73-6AA6-4EE6-A242-DF1C160B9E6E}" dt="2024-09-04T08:38:46.466" v="12"/>
          <ac:spMkLst>
            <pc:docMk/>
            <pc:sldMk cId="544906037" sldId="319"/>
            <ac:spMk id="19" creationId="{AD13DD2C-3D86-40A3-999E-F45D6BDD46D6}"/>
          </ac:spMkLst>
        </pc:spChg>
        <pc:spChg chg="mod">
          <ac:chgData name="준섭 오" userId="1323eee44732c443" providerId="LiveId" clId="{7A453B73-6AA6-4EE6-A242-DF1C160B9E6E}" dt="2024-09-04T08:38:46.466" v="12"/>
          <ac:spMkLst>
            <pc:docMk/>
            <pc:sldMk cId="544906037" sldId="319"/>
            <ac:spMk id="20" creationId="{6B10EDE8-D9F2-CA57-AF3B-3DF39BD80C94}"/>
          </ac:spMkLst>
        </pc:spChg>
        <pc:spChg chg="mod">
          <ac:chgData name="준섭 오" userId="1323eee44732c443" providerId="LiveId" clId="{7A453B73-6AA6-4EE6-A242-DF1C160B9E6E}" dt="2024-09-04T08:38:46.466" v="12"/>
          <ac:spMkLst>
            <pc:docMk/>
            <pc:sldMk cId="544906037" sldId="319"/>
            <ac:spMk id="21" creationId="{51CF38D9-3EF9-FA33-AAD0-1F6F39A60412}"/>
          </ac:spMkLst>
        </pc:spChg>
        <pc:grpChg chg="mod">
          <ac:chgData name="준섭 오" userId="1323eee44732c443" providerId="LiveId" clId="{7A453B73-6AA6-4EE6-A242-DF1C160B9E6E}" dt="2024-09-04T08:38:46.466" v="12"/>
          <ac:grpSpMkLst>
            <pc:docMk/>
            <pc:sldMk cId="544906037" sldId="319"/>
            <ac:grpSpMk id="2" creationId="{91F4BD14-7A00-5496-1C28-13F16ED6B56F}"/>
          </ac:grpSpMkLst>
        </pc:grpChg>
        <pc:grpChg chg="mod">
          <ac:chgData name="준섭 오" userId="1323eee44732c443" providerId="LiveId" clId="{7A453B73-6AA6-4EE6-A242-DF1C160B9E6E}" dt="2024-09-04T08:38:46.466" v="12"/>
          <ac:grpSpMkLst>
            <pc:docMk/>
            <pc:sldMk cId="544906037" sldId="319"/>
            <ac:grpSpMk id="3" creationId="{4AE2B665-BEDC-DD0D-437D-38D52FDBCEF4}"/>
          </ac:grpSpMkLst>
        </pc:grpChg>
        <pc:picChg chg="mod">
          <ac:chgData name="준섭 오" userId="1323eee44732c443" providerId="LiveId" clId="{7A453B73-6AA6-4EE6-A242-DF1C160B9E6E}" dt="2024-09-04T08:45:10.559" v="47" actId="14826"/>
          <ac:picMkLst>
            <pc:docMk/>
            <pc:sldMk cId="544906037" sldId="319"/>
            <ac:picMk id="4" creationId="{CCA3E102-EFB5-6B01-2B3F-EFFCC996DEDE}"/>
          </ac:picMkLst>
        </pc:picChg>
        <pc:picChg chg="mod">
          <ac:chgData name="준섭 오" userId="1323eee44732c443" providerId="LiveId" clId="{7A453B73-6AA6-4EE6-A242-DF1C160B9E6E}" dt="2024-09-04T08:38:46.466" v="12"/>
          <ac:picMkLst>
            <pc:docMk/>
            <pc:sldMk cId="544906037" sldId="319"/>
            <ac:picMk id="22" creationId="{F1FB9052-D78B-094B-ADE5-775317C15277}"/>
          </ac:picMkLst>
        </pc:picChg>
        <pc:picChg chg="mod">
          <ac:chgData name="준섭 오" userId="1323eee44732c443" providerId="LiveId" clId="{7A453B73-6AA6-4EE6-A242-DF1C160B9E6E}" dt="2024-09-04T08:38:46.466" v="12"/>
          <ac:picMkLst>
            <pc:docMk/>
            <pc:sldMk cId="544906037" sldId="319"/>
            <ac:picMk id="25" creationId="{2B2E7C18-4C48-C778-4856-65FF2877C521}"/>
          </ac:picMkLst>
        </pc:picChg>
        <pc:picChg chg="mod">
          <ac:chgData name="준섭 오" userId="1323eee44732c443" providerId="LiveId" clId="{7A453B73-6AA6-4EE6-A242-DF1C160B9E6E}" dt="2024-09-04T08:38:46.466" v="12"/>
          <ac:picMkLst>
            <pc:docMk/>
            <pc:sldMk cId="544906037" sldId="319"/>
            <ac:picMk id="26" creationId="{2468F1A7-D3B6-4943-7FCA-5554B9492ED5}"/>
          </ac:picMkLst>
        </pc:picChg>
        <pc:picChg chg="mod">
          <ac:chgData name="준섭 오" userId="1323eee44732c443" providerId="LiveId" clId="{7A453B73-6AA6-4EE6-A242-DF1C160B9E6E}" dt="2024-09-04T08:38:46.466" v="12"/>
          <ac:picMkLst>
            <pc:docMk/>
            <pc:sldMk cId="544906037" sldId="319"/>
            <ac:picMk id="27" creationId="{4E4C020D-1A3A-A11E-91D3-0D4D41C4B457}"/>
          </ac:picMkLst>
        </pc:picChg>
        <pc:picChg chg="mod">
          <ac:chgData name="준섭 오" userId="1323eee44732c443" providerId="LiveId" clId="{7A453B73-6AA6-4EE6-A242-DF1C160B9E6E}" dt="2024-09-04T08:38:46.466" v="12"/>
          <ac:picMkLst>
            <pc:docMk/>
            <pc:sldMk cId="544906037" sldId="319"/>
            <ac:picMk id="28" creationId="{A4DE5FCD-CBBF-1827-52E2-79121FE6EB13}"/>
          </ac:picMkLst>
        </pc:picChg>
      </pc:sldChg>
      <pc:sldChg chg="modSp">
        <pc:chgData name="준섭 오" userId="1323eee44732c443" providerId="LiveId" clId="{7A453B73-6AA6-4EE6-A242-DF1C160B9E6E}" dt="2024-09-04T08:45:20.958" v="48" actId="14826"/>
        <pc:sldMkLst>
          <pc:docMk/>
          <pc:sldMk cId="2581411057" sldId="320"/>
        </pc:sldMkLst>
        <pc:spChg chg="mod">
          <ac:chgData name="준섭 오" userId="1323eee44732c443" providerId="LiveId" clId="{7A453B73-6AA6-4EE6-A242-DF1C160B9E6E}" dt="2024-09-04T08:38:46.466" v="12"/>
          <ac:spMkLst>
            <pc:docMk/>
            <pc:sldMk cId="2581411057" sldId="320"/>
            <ac:spMk id="5" creationId="{C48CE2C0-1DC2-FC7C-CD1A-4AAAF8C97900}"/>
          </ac:spMkLst>
        </pc:spChg>
        <pc:spChg chg="mod">
          <ac:chgData name="준섭 오" userId="1323eee44732c443" providerId="LiveId" clId="{7A453B73-6AA6-4EE6-A242-DF1C160B9E6E}" dt="2024-09-04T08:38:46.466" v="12"/>
          <ac:spMkLst>
            <pc:docMk/>
            <pc:sldMk cId="2581411057" sldId="320"/>
            <ac:spMk id="6" creationId="{D1C0D445-827C-00D5-1FA9-6303FCF78507}"/>
          </ac:spMkLst>
        </pc:spChg>
        <pc:spChg chg="mod">
          <ac:chgData name="준섭 오" userId="1323eee44732c443" providerId="LiveId" clId="{7A453B73-6AA6-4EE6-A242-DF1C160B9E6E}" dt="2024-09-04T08:38:46.466" v="12"/>
          <ac:spMkLst>
            <pc:docMk/>
            <pc:sldMk cId="2581411057" sldId="320"/>
            <ac:spMk id="19" creationId="{AD13DD2C-3D86-40A3-999E-F45D6BDD46D6}"/>
          </ac:spMkLst>
        </pc:spChg>
        <pc:spChg chg="mod">
          <ac:chgData name="준섭 오" userId="1323eee44732c443" providerId="LiveId" clId="{7A453B73-6AA6-4EE6-A242-DF1C160B9E6E}" dt="2024-09-04T08:38:46.466" v="12"/>
          <ac:spMkLst>
            <pc:docMk/>
            <pc:sldMk cId="2581411057" sldId="320"/>
            <ac:spMk id="20" creationId="{6B10EDE8-D9F2-CA57-AF3B-3DF39BD80C94}"/>
          </ac:spMkLst>
        </pc:spChg>
        <pc:spChg chg="mod">
          <ac:chgData name="준섭 오" userId="1323eee44732c443" providerId="LiveId" clId="{7A453B73-6AA6-4EE6-A242-DF1C160B9E6E}" dt="2024-09-04T08:38:46.466" v="12"/>
          <ac:spMkLst>
            <pc:docMk/>
            <pc:sldMk cId="2581411057" sldId="320"/>
            <ac:spMk id="21" creationId="{51CF38D9-3EF9-FA33-AAD0-1F6F39A60412}"/>
          </ac:spMkLst>
        </pc:spChg>
        <pc:grpChg chg="mod">
          <ac:chgData name="준섭 오" userId="1323eee44732c443" providerId="LiveId" clId="{7A453B73-6AA6-4EE6-A242-DF1C160B9E6E}" dt="2024-09-04T08:38:46.466" v="12"/>
          <ac:grpSpMkLst>
            <pc:docMk/>
            <pc:sldMk cId="2581411057" sldId="320"/>
            <ac:grpSpMk id="2" creationId="{91F4BD14-7A00-5496-1C28-13F16ED6B56F}"/>
          </ac:grpSpMkLst>
        </pc:grpChg>
        <pc:grpChg chg="mod">
          <ac:chgData name="준섭 오" userId="1323eee44732c443" providerId="LiveId" clId="{7A453B73-6AA6-4EE6-A242-DF1C160B9E6E}" dt="2024-09-04T08:38:46.466" v="12"/>
          <ac:grpSpMkLst>
            <pc:docMk/>
            <pc:sldMk cId="2581411057" sldId="320"/>
            <ac:grpSpMk id="3" creationId="{4AE2B665-BEDC-DD0D-437D-38D52FDBCEF4}"/>
          </ac:grpSpMkLst>
        </pc:grpChg>
        <pc:picChg chg="mod">
          <ac:chgData name="준섭 오" userId="1323eee44732c443" providerId="LiveId" clId="{7A453B73-6AA6-4EE6-A242-DF1C160B9E6E}" dt="2024-09-04T08:45:20.958" v="48" actId="14826"/>
          <ac:picMkLst>
            <pc:docMk/>
            <pc:sldMk cId="2581411057" sldId="320"/>
            <ac:picMk id="4" creationId="{CCA3E102-EFB5-6B01-2B3F-EFFCC996DEDE}"/>
          </ac:picMkLst>
        </pc:picChg>
        <pc:picChg chg="mod">
          <ac:chgData name="준섭 오" userId="1323eee44732c443" providerId="LiveId" clId="{7A453B73-6AA6-4EE6-A242-DF1C160B9E6E}" dt="2024-09-04T08:38:46.466" v="12"/>
          <ac:picMkLst>
            <pc:docMk/>
            <pc:sldMk cId="2581411057" sldId="320"/>
            <ac:picMk id="22" creationId="{F1FB9052-D78B-094B-ADE5-775317C15277}"/>
          </ac:picMkLst>
        </pc:picChg>
        <pc:picChg chg="mod">
          <ac:chgData name="준섭 오" userId="1323eee44732c443" providerId="LiveId" clId="{7A453B73-6AA6-4EE6-A242-DF1C160B9E6E}" dt="2024-09-04T08:38:46.466" v="12"/>
          <ac:picMkLst>
            <pc:docMk/>
            <pc:sldMk cId="2581411057" sldId="320"/>
            <ac:picMk id="25" creationId="{2B2E7C18-4C48-C778-4856-65FF2877C521}"/>
          </ac:picMkLst>
        </pc:picChg>
        <pc:picChg chg="mod">
          <ac:chgData name="준섭 오" userId="1323eee44732c443" providerId="LiveId" clId="{7A453B73-6AA6-4EE6-A242-DF1C160B9E6E}" dt="2024-09-04T08:38:46.466" v="12"/>
          <ac:picMkLst>
            <pc:docMk/>
            <pc:sldMk cId="2581411057" sldId="320"/>
            <ac:picMk id="26" creationId="{2468F1A7-D3B6-4943-7FCA-5554B9492ED5}"/>
          </ac:picMkLst>
        </pc:picChg>
        <pc:picChg chg="mod">
          <ac:chgData name="준섭 오" userId="1323eee44732c443" providerId="LiveId" clId="{7A453B73-6AA6-4EE6-A242-DF1C160B9E6E}" dt="2024-09-04T08:38:46.466" v="12"/>
          <ac:picMkLst>
            <pc:docMk/>
            <pc:sldMk cId="2581411057" sldId="320"/>
            <ac:picMk id="27" creationId="{4E4C020D-1A3A-A11E-91D3-0D4D41C4B457}"/>
          </ac:picMkLst>
        </pc:picChg>
        <pc:picChg chg="mod">
          <ac:chgData name="준섭 오" userId="1323eee44732c443" providerId="LiveId" clId="{7A453B73-6AA6-4EE6-A242-DF1C160B9E6E}" dt="2024-09-04T08:38:46.466" v="12"/>
          <ac:picMkLst>
            <pc:docMk/>
            <pc:sldMk cId="2581411057" sldId="320"/>
            <ac:picMk id="28" creationId="{A4DE5FCD-CBBF-1827-52E2-79121FE6EB13}"/>
          </ac:picMkLst>
        </pc:picChg>
      </pc:sldChg>
      <pc:sldChg chg="modSp">
        <pc:chgData name="준섭 오" userId="1323eee44732c443" providerId="LiveId" clId="{7A453B73-6AA6-4EE6-A242-DF1C160B9E6E}" dt="2024-09-04T08:45:32.778" v="49" actId="14826"/>
        <pc:sldMkLst>
          <pc:docMk/>
          <pc:sldMk cId="3239916898" sldId="321"/>
        </pc:sldMkLst>
        <pc:spChg chg="mod">
          <ac:chgData name="준섭 오" userId="1323eee44732c443" providerId="LiveId" clId="{7A453B73-6AA6-4EE6-A242-DF1C160B9E6E}" dt="2024-09-04T08:38:46.466" v="12"/>
          <ac:spMkLst>
            <pc:docMk/>
            <pc:sldMk cId="3239916898" sldId="321"/>
            <ac:spMk id="5" creationId="{C48CE2C0-1DC2-FC7C-CD1A-4AAAF8C97900}"/>
          </ac:spMkLst>
        </pc:spChg>
        <pc:spChg chg="mod">
          <ac:chgData name="준섭 오" userId="1323eee44732c443" providerId="LiveId" clId="{7A453B73-6AA6-4EE6-A242-DF1C160B9E6E}" dt="2024-09-04T08:38:46.466" v="12"/>
          <ac:spMkLst>
            <pc:docMk/>
            <pc:sldMk cId="3239916898" sldId="321"/>
            <ac:spMk id="6" creationId="{D1C0D445-827C-00D5-1FA9-6303FCF78507}"/>
          </ac:spMkLst>
        </pc:spChg>
        <pc:spChg chg="mod">
          <ac:chgData name="준섭 오" userId="1323eee44732c443" providerId="LiveId" clId="{7A453B73-6AA6-4EE6-A242-DF1C160B9E6E}" dt="2024-09-04T08:38:46.466" v="12"/>
          <ac:spMkLst>
            <pc:docMk/>
            <pc:sldMk cId="3239916898" sldId="321"/>
            <ac:spMk id="19" creationId="{AD13DD2C-3D86-40A3-999E-F45D6BDD46D6}"/>
          </ac:spMkLst>
        </pc:spChg>
        <pc:spChg chg="mod">
          <ac:chgData name="준섭 오" userId="1323eee44732c443" providerId="LiveId" clId="{7A453B73-6AA6-4EE6-A242-DF1C160B9E6E}" dt="2024-09-04T08:38:46.466" v="12"/>
          <ac:spMkLst>
            <pc:docMk/>
            <pc:sldMk cId="3239916898" sldId="321"/>
            <ac:spMk id="20" creationId="{6B10EDE8-D9F2-CA57-AF3B-3DF39BD80C94}"/>
          </ac:spMkLst>
        </pc:spChg>
        <pc:spChg chg="mod">
          <ac:chgData name="준섭 오" userId="1323eee44732c443" providerId="LiveId" clId="{7A453B73-6AA6-4EE6-A242-DF1C160B9E6E}" dt="2024-09-04T08:38:46.466" v="12"/>
          <ac:spMkLst>
            <pc:docMk/>
            <pc:sldMk cId="3239916898" sldId="321"/>
            <ac:spMk id="21" creationId="{51CF38D9-3EF9-FA33-AAD0-1F6F39A60412}"/>
          </ac:spMkLst>
        </pc:spChg>
        <pc:grpChg chg="mod">
          <ac:chgData name="준섭 오" userId="1323eee44732c443" providerId="LiveId" clId="{7A453B73-6AA6-4EE6-A242-DF1C160B9E6E}" dt="2024-09-04T08:38:46.466" v="12"/>
          <ac:grpSpMkLst>
            <pc:docMk/>
            <pc:sldMk cId="3239916898" sldId="321"/>
            <ac:grpSpMk id="2" creationId="{91F4BD14-7A00-5496-1C28-13F16ED6B56F}"/>
          </ac:grpSpMkLst>
        </pc:grpChg>
        <pc:grpChg chg="mod">
          <ac:chgData name="준섭 오" userId="1323eee44732c443" providerId="LiveId" clId="{7A453B73-6AA6-4EE6-A242-DF1C160B9E6E}" dt="2024-09-04T08:38:46.466" v="12"/>
          <ac:grpSpMkLst>
            <pc:docMk/>
            <pc:sldMk cId="3239916898" sldId="321"/>
            <ac:grpSpMk id="3" creationId="{4AE2B665-BEDC-DD0D-437D-38D52FDBCEF4}"/>
          </ac:grpSpMkLst>
        </pc:grpChg>
        <pc:picChg chg="mod">
          <ac:chgData name="준섭 오" userId="1323eee44732c443" providerId="LiveId" clId="{7A453B73-6AA6-4EE6-A242-DF1C160B9E6E}" dt="2024-09-04T08:45:32.778" v="49" actId="14826"/>
          <ac:picMkLst>
            <pc:docMk/>
            <pc:sldMk cId="3239916898" sldId="321"/>
            <ac:picMk id="4" creationId="{CCA3E102-EFB5-6B01-2B3F-EFFCC996DEDE}"/>
          </ac:picMkLst>
        </pc:picChg>
        <pc:picChg chg="mod">
          <ac:chgData name="준섭 오" userId="1323eee44732c443" providerId="LiveId" clId="{7A453B73-6AA6-4EE6-A242-DF1C160B9E6E}" dt="2024-09-04T08:38:46.466" v="12"/>
          <ac:picMkLst>
            <pc:docMk/>
            <pc:sldMk cId="3239916898" sldId="321"/>
            <ac:picMk id="22" creationId="{F1FB9052-D78B-094B-ADE5-775317C15277}"/>
          </ac:picMkLst>
        </pc:picChg>
        <pc:picChg chg="mod">
          <ac:chgData name="준섭 오" userId="1323eee44732c443" providerId="LiveId" clId="{7A453B73-6AA6-4EE6-A242-DF1C160B9E6E}" dt="2024-09-04T08:38:46.466" v="12"/>
          <ac:picMkLst>
            <pc:docMk/>
            <pc:sldMk cId="3239916898" sldId="321"/>
            <ac:picMk id="25" creationId="{2B2E7C18-4C48-C778-4856-65FF2877C521}"/>
          </ac:picMkLst>
        </pc:picChg>
        <pc:picChg chg="mod">
          <ac:chgData name="준섭 오" userId="1323eee44732c443" providerId="LiveId" clId="{7A453B73-6AA6-4EE6-A242-DF1C160B9E6E}" dt="2024-09-04T08:38:46.466" v="12"/>
          <ac:picMkLst>
            <pc:docMk/>
            <pc:sldMk cId="3239916898" sldId="321"/>
            <ac:picMk id="26" creationId="{2468F1A7-D3B6-4943-7FCA-5554B9492ED5}"/>
          </ac:picMkLst>
        </pc:picChg>
        <pc:picChg chg="mod">
          <ac:chgData name="준섭 오" userId="1323eee44732c443" providerId="LiveId" clId="{7A453B73-6AA6-4EE6-A242-DF1C160B9E6E}" dt="2024-09-04T08:38:46.466" v="12"/>
          <ac:picMkLst>
            <pc:docMk/>
            <pc:sldMk cId="3239916898" sldId="321"/>
            <ac:picMk id="27" creationId="{4E4C020D-1A3A-A11E-91D3-0D4D41C4B457}"/>
          </ac:picMkLst>
        </pc:picChg>
        <pc:picChg chg="mod">
          <ac:chgData name="준섭 오" userId="1323eee44732c443" providerId="LiveId" clId="{7A453B73-6AA6-4EE6-A242-DF1C160B9E6E}" dt="2024-09-04T08:38:46.466" v="12"/>
          <ac:picMkLst>
            <pc:docMk/>
            <pc:sldMk cId="3239916898" sldId="321"/>
            <ac:picMk id="28" creationId="{A4DE5FCD-CBBF-1827-52E2-79121FE6EB13}"/>
          </ac:picMkLst>
        </pc:picChg>
      </pc:sldChg>
      <pc:sldChg chg="modSp">
        <pc:chgData name="준섭 오" userId="1323eee44732c443" providerId="LiveId" clId="{7A453B73-6AA6-4EE6-A242-DF1C160B9E6E}" dt="2024-09-04T08:45:48.878" v="50" actId="14826"/>
        <pc:sldMkLst>
          <pc:docMk/>
          <pc:sldMk cId="277879247" sldId="322"/>
        </pc:sldMkLst>
        <pc:spChg chg="mod">
          <ac:chgData name="준섭 오" userId="1323eee44732c443" providerId="LiveId" clId="{7A453B73-6AA6-4EE6-A242-DF1C160B9E6E}" dt="2024-09-04T08:38:46.466" v="12"/>
          <ac:spMkLst>
            <pc:docMk/>
            <pc:sldMk cId="277879247" sldId="322"/>
            <ac:spMk id="5" creationId="{C48CE2C0-1DC2-FC7C-CD1A-4AAAF8C97900}"/>
          </ac:spMkLst>
        </pc:spChg>
        <pc:spChg chg="mod">
          <ac:chgData name="준섭 오" userId="1323eee44732c443" providerId="LiveId" clId="{7A453B73-6AA6-4EE6-A242-DF1C160B9E6E}" dt="2024-09-04T08:38:46.466" v="12"/>
          <ac:spMkLst>
            <pc:docMk/>
            <pc:sldMk cId="277879247" sldId="322"/>
            <ac:spMk id="6" creationId="{D1C0D445-827C-00D5-1FA9-6303FCF78507}"/>
          </ac:spMkLst>
        </pc:spChg>
        <pc:spChg chg="mod">
          <ac:chgData name="준섭 오" userId="1323eee44732c443" providerId="LiveId" clId="{7A453B73-6AA6-4EE6-A242-DF1C160B9E6E}" dt="2024-09-04T08:38:46.466" v="12"/>
          <ac:spMkLst>
            <pc:docMk/>
            <pc:sldMk cId="277879247" sldId="322"/>
            <ac:spMk id="19" creationId="{AD13DD2C-3D86-40A3-999E-F45D6BDD46D6}"/>
          </ac:spMkLst>
        </pc:spChg>
        <pc:spChg chg="mod">
          <ac:chgData name="준섭 오" userId="1323eee44732c443" providerId="LiveId" clId="{7A453B73-6AA6-4EE6-A242-DF1C160B9E6E}" dt="2024-09-04T08:38:46.466" v="12"/>
          <ac:spMkLst>
            <pc:docMk/>
            <pc:sldMk cId="277879247" sldId="322"/>
            <ac:spMk id="20" creationId="{6B10EDE8-D9F2-CA57-AF3B-3DF39BD80C94}"/>
          </ac:spMkLst>
        </pc:spChg>
        <pc:spChg chg="mod">
          <ac:chgData name="준섭 오" userId="1323eee44732c443" providerId="LiveId" clId="{7A453B73-6AA6-4EE6-A242-DF1C160B9E6E}" dt="2024-09-04T08:38:46.466" v="12"/>
          <ac:spMkLst>
            <pc:docMk/>
            <pc:sldMk cId="277879247" sldId="322"/>
            <ac:spMk id="21" creationId="{51CF38D9-3EF9-FA33-AAD0-1F6F39A60412}"/>
          </ac:spMkLst>
        </pc:spChg>
        <pc:grpChg chg="mod">
          <ac:chgData name="준섭 오" userId="1323eee44732c443" providerId="LiveId" clId="{7A453B73-6AA6-4EE6-A242-DF1C160B9E6E}" dt="2024-09-04T08:38:46.466" v="12"/>
          <ac:grpSpMkLst>
            <pc:docMk/>
            <pc:sldMk cId="277879247" sldId="322"/>
            <ac:grpSpMk id="2" creationId="{91F4BD14-7A00-5496-1C28-13F16ED6B56F}"/>
          </ac:grpSpMkLst>
        </pc:grpChg>
        <pc:grpChg chg="mod">
          <ac:chgData name="준섭 오" userId="1323eee44732c443" providerId="LiveId" clId="{7A453B73-6AA6-4EE6-A242-DF1C160B9E6E}" dt="2024-09-04T08:38:46.466" v="12"/>
          <ac:grpSpMkLst>
            <pc:docMk/>
            <pc:sldMk cId="277879247" sldId="322"/>
            <ac:grpSpMk id="3" creationId="{4AE2B665-BEDC-DD0D-437D-38D52FDBCEF4}"/>
          </ac:grpSpMkLst>
        </pc:grpChg>
        <pc:picChg chg="mod">
          <ac:chgData name="준섭 오" userId="1323eee44732c443" providerId="LiveId" clId="{7A453B73-6AA6-4EE6-A242-DF1C160B9E6E}" dt="2024-09-04T08:45:48.878" v="50" actId="14826"/>
          <ac:picMkLst>
            <pc:docMk/>
            <pc:sldMk cId="277879247" sldId="322"/>
            <ac:picMk id="4" creationId="{CCA3E102-EFB5-6B01-2B3F-EFFCC996DEDE}"/>
          </ac:picMkLst>
        </pc:picChg>
        <pc:picChg chg="mod">
          <ac:chgData name="준섭 오" userId="1323eee44732c443" providerId="LiveId" clId="{7A453B73-6AA6-4EE6-A242-DF1C160B9E6E}" dt="2024-09-04T08:38:46.466" v="12"/>
          <ac:picMkLst>
            <pc:docMk/>
            <pc:sldMk cId="277879247" sldId="322"/>
            <ac:picMk id="22" creationId="{F1FB9052-D78B-094B-ADE5-775317C15277}"/>
          </ac:picMkLst>
        </pc:picChg>
        <pc:picChg chg="mod">
          <ac:chgData name="준섭 오" userId="1323eee44732c443" providerId="LiveId" clId="{7A453B73-6AA6-4EE6-A242-DF1C160B9E6E}" dt="2024-09-04T08:38:46.466" v="12"/>
          <ac:picMkLst>
            <pc:docMk/>
            <pc:sldMk cId="277879247" sldId="322"/>
            <ac:picMk id="25" creationId="{2B2E7C18-4C48-C778-4856-65FF2877C521}"/>
          </ac:picMkLst>
        </pc:picChg>
        <pc:picChg chg="mod">
          <ac:chgData name="준섭 오" userId="1323eee44732c443" providerId="LiveId" clId="{7A453B73-6AA6-4EE6-A242-DF1C160B9E6E}" dt="2024-09-04T08:38:46.466" v="12"/>
          <ac:picMkLst>
            <pc:docMk/>
            <pc:sldMk cId="277879247" sldId="322"/>
            <ac:picMk id="26" creationId="{2468F1A7-D3B6-4943-7FCA-5554B9492ED5}"/>
          </ac:picMkLst>
        </pc:picChg>
        <pc:picChg chg="mod">
          <ac:chgData name="준섭 오" userId="1323eee44732c443" providerId="LiveId" clId="{7A453B73-6AA6-4EE6-A242-DF1C160B9E6E}" dt="2024-09-04T08:38:46.466" v="12"/>
          <ac:picMkLst>
            <pc:docMk/>
            <pc:sldMk cId="277879247" sldId="322"/>
            <ac:picMk id="27" creationId="{4E4C020D-1A3A-A11E-91D3-0D4D41C4B457}"/>
          </ac:picMkLst>
        </pc:picChg>
        <pc:picChg chg="mod">
          <ac:chgData name="준섭 오" userId="1323eee44732c443" providerId="LiveId" clId="{7A453B73-6AA6-4EE6-A242-DF1C160B9E6E}" dt="2024-09-04T08:38:46.466" v="12"/>
          <ac:picMkLst>
            <pc:docMk/>
            <pc:sldMk cId="277879247" sldId="322"/>
            <ac:picMk id="28" creationId="{A4DE5FCD-CBBF-1827-52E2-79121FE6EB13}"/>
          </ac:picMkLst>
        </pc:picChg>
      </pc:sldChg>
      <pc:sldChg chg="modSp">
        <pc:chgData name="준섭 오" userId="1323eee44732c443" providerId="LiveId" clId="{7A453B73-6AA6-4EE6-A242-DF1C160B9E6E}" dt="2024-09-04T08:45:59.903" v="51" actId="14826"/>
        <pc:sldMkLst>
          <pc:docMk/>
          <pc:sldMk cId="921757723" sldId="323"/>
        </pc:sldMkLst>
        <pc:spChg chg="mod">
          <ac:chgData name="준섭 오" userId="1323eee44732c443" providerId="LiveId" clId="{7A453B73-6AA6-4EE6-A242-DF1C160B9E6E}" dt="2024-09-04T08:38:46.466" v="12"/>
          <ac:spMkLst>
            <pc:docMk/>
            <pc:sldMk cId="921757723" sldId="323"/>
            <ac:spMk id="5" creationId="{C48CE2C0-1DC2-FC7C-CD1A-4AAAF8C97900}"/>
          </ac:spMkLst>
        </pc:spChg>
        <pc:spChg chg="mod">
          <ac:chgData name="준섭 오" userId="1323eee44732c443" providerId="LiveId" clId="{7A453B73-6AA6-4EE6-A242-DF1C160B9E6E}" dt="2024-09-04T08:38:46.466" v="12"/>
          <ac:spMkLst>
            <pc:docMk/>
            <pc:sldMk cId="921757723" sldId="323"/>
            <ac:spMk id="6" creationId="{D1C0D445-827C-00D5-1FA9-6303FCF78507}"/>
          </ac:spMkLst>
        </pc:spChg>
        <pc:spChg chg="mod">
          <ac:chgData name="준섭 오" userId="1323eee44732c443" providerId="LiveId" clId="{7A453B73-6AA6-4EE6-A242-DF1C160B9E6E}" dt="2024-09-04T08:38:46.466" v="12"/>
          <ac:spMkLst>
            <pc:docMk/>
            <pc:sldMk cId="921757723" sldId="323"/>
            <ac:spMk id="19" creationId="{AD13DD2C-3D86-40A3-999E-F45D6BDD46D6}"/>
          </ac:spMkLst>
        </pc:spChg>
        <pc:spChg chg="mod">
          <ac:chgData name="준섭 오" userId="1323eee44732c443" providerId="LiveId" clId="{7A453B73-6AA6-4EE6-A242-DF1C160B9E6E}" dt="2024-09-04T08:38:46.466" v="12"/>
          <ac:spMkLst>
            <pc:docMk/>
            <pc:sldMk cId="921757723" sldId="323"/>
            <ac:spMk id="20" creationId="{6B10EDE8-D9F2-CA57-AF3B-3DF39BD80C94}"/>
          </ac:spMkLst>
        </pc:spChg>
        <pc:spChg chg="mod">
          <ac:chgData name="준섭 오" userId="1323eee44732c443" providerId="LiveId" clId="{7A453B73-6AA6-4EE6-A242-DF1C160B9E6E}" dt="2024-09-04T08:38:46.466" v="12"/>
          <ac:spMkLst>
            <pc:docMk/>
            <pc:sldMk cId="921757723" sldId="323"/>
            <ac:spMk id="21" creationId="{51CF38D9-3EF9-FA33-AAD0-1F6F39A60412}"/>
          </ac:spMkLst>
        </pc:spChg>
        <pc:grpChg chg="mod">
          <ac:chgData name="준섭 오" userId="1323eee44732c443" providerId="LiveId" clId="{7A453B73-6AA6-4EE6-A242-DF1C160B9E6E}" dt="2024-09-04T08:38:46.466" v="12"/>
          <ac:grpSpMkLst>
            <pc:docMk/>
            <pc:sldMk cId="921757723" sldId="323"/>
            <ac:grpSpMk id="2" creationId="{91F4BD14-7A00-5496-1C28-13F16ED6B56F}"/>
          </ac:grpSpMkLst>
        </pc:grpChg>
        <pc:grpChg chg="mod">
          <ac:chgData name="준섭 오" userId="1323eee44732c443" providerId="LiveId" clId="{7A453B73-6AA6-4EE6-A242-DF1C160B9E6E}" dt="2024-09-04T08:38:46.466" v="12"/>
          <ac:grpSpMkLst>
            <pc:docMk/>
            <pc:sldMk cId="921757723" sldId="323"/>
            <ac:grpSpMk id="3" creationId="{4AE2B665-BEDC-DD0D-437D-38D52FDBCEF4}"/>
          </ac:grpSpMkLst>
        </pc:grpChg>
        <pc:picChg chg="mod">
          <ac:chgData name="준섭 오" userId="1323eee44732c443" providerId="LiveId" clId="{7A453B73-6AA6-4EE6-A242-DF1C160B9E6E}" dt="2024-09-04T08:45:59.903" v="51" actId="14826"/>
          <ac:picMkLst>
            <pc:docMk/>
            <pc:sldMk cId="921757723" sldId="323"/>
            <ac:picMk id="4" creationId="{CCA3E102-EFB5-6B01-2B3F-EFFCC996DEDE}"/>
          </ac:picMkLst>
        </pc:picChg>
        <pc:picChg chg="mod">
          <ac:chgData name="준섭 오" userId="1323eee44732c443" providerId="LiveId" clId="{7A453B73-6AA6-4EE6-A242-DF1C160B9E6E}" dt="2024-09-04T08:38:46.466" v="12"/>
          <ac:picMkLst>
            <pc:docMk/>
            <pc:sldMk cId="921757723" sldId="323"/>
            <ac:picMk id="22" creationId="{F1FB9052-D78B-094B-ADE5-775317C15277}"/>
          </ac:picMkLst>
        </pc:picChg>
        <pc:picChg chg="mod">
          <ac:chgData name="준섭 오" userId="1323eee44732c443" providerId="LiveId" clId="{7A453B73-6AA6-4EE6-A242-DF1C160B9E6E}" dt="2024-09-04T08:38:46.466" v="12"/>
          <ac:picMkLst>
            <pc:docMk/>
            <pc:sldMk cId="921757723" sldId="323"/>
            <ac:picMk id="25" creationId="{2B2E7C18-4C48-C778-4856-65FF2877C521}"/>
          </ac:picMkLst>
        </pc:picChg>
        <pc:picChg chg="mod">
          <ac:chgData name="준섭 오" userId="1323eee44732c443" providerId="LiveId" clId="{7A453B73-6AA6-4EE6-A242-DF1C160B9E6E}" dt="2024-09-04T08:38:46.466" v="12"/>
          <ac:picMkLst>
            <pc:docMk/>
            <pc:sldMk cId="921757723" sldId="323"/>
            <ac:picMk id="26" creationId="{2468F1A7-D3B6-4943-7FCA-5554B9492ED5}"/>
          </ac:picMkLst>
        </pc:picChg>
        <pc:picChg chg="mod">
          <ac:chgData name="준섭 오" userId="1323eee44732c443" providerId="LiveId" clId="{7A453B73-6AA6-4EE6-A242-DF1C160B9E6E}" dt="2024-09-04T08:38:46.466" v="12"/>
          <ac:picMkLst>
            <pc:docMk/>
            <pc:sldMk cId="921757723" sldId="323"/>
            <ac:picMk id="27" creationId="{4E4C020D-1A3A-A11E-91D3-0D4D41C4B457}"/>
          </ac:picMkLst>
        </pc:picChg>
        <pc:picChg chg="mod">
          <ac:chgData name="준섭 오" userId="1323eee44732c443" providerId="LiveId" clId="{7A453B73-6AA6-4EE6-A242-DF1C160B9E6E}" dt="2024-09-04T08:38:46.466" v="12"/>
          <ac:picMkLst>
            <pc:docMk/>
            <pc:sldMk cId="921757723" sldId="323"/>
            <ac:picMk id="28" creationId="{A4DE5FCD-CBBF-1827-52E2-79121FE6EB13}"/>
          </ac:picMkLst>
        </pc:picChg>
      </pc:sldChg>
      <pc:sldChg chg="modSp">
        <pc:chgData name="준섭 오" userId="1323eee44732c443" providerId="LiveId" clId="{7A453B73-6AA6-4EE6-A242-DF1C160B9E6E}" dt="2024-09-04T08:46:13.062" v="52" actId="14826"/>
        <pc:sldMkLst>
          <pc:docMk/>
          <pc:sldMk cId="2075117715" sldId="324"/>
        </pc:sldMkLst>
        <pc:spChg chg="mod">
          <ac:chgData name="준섭 오" userId="1323eee44732c443" providerId="LiveId" clId="{7A453B73-6AA6-4EE6-A242-DF1C160B9E6E}" dt="2024-09-04T08:38:46.466" v="12"/>
          <ac:spMkLst>
            <pc:docMk/>
            <pc:sldMk cId="2075117715" sldId="324"/>
            <ac:spMk id="5" creationId="{C48CE2C0-1DC2-FC7C-CD1A-4AAAF8C97900}"/>
          </ac:spMkLst>
        </pc:spChg>
        <pc:spChg chg="mod">
          <ac:chgData name="준섭 오" userId="1323eee44732c443" providerId="LiveId" clId="{7A453B73-6AA6-4EE6-A242-DF1C160B9E6E}" dt="2024-09-04T08:38:46.466" v="12"/>
          <ac:spMkLst>
            <pc:docMk/>
            <pc:sldMk cId="2075117715" sldId="324"/>
            <ac:spMk id="6" creationId="{D1C0D445-827C-00D5-1FA9-6303FCF78507}"/>
          </ac:spMkLst>
        </pc:spChg>
        <pc:spChg chg="mod">
          <ac:chgData name="준섭 오" userId="1323eee44732c443" providerId="LiveId" clId="{7A453B73-6AA6-4EE6-A242-DF1C160B9E6E}" dt="2024-09-04T08:38:46.466" v="12"/>
          <ac:spMkLst>
            <pc:docMk/>
            <pc:sldMk cId="2075117715" sldId="324"/>
            <ac:spMk id="19" creationId="{AD13DD2C-3D86-40A3-999E-F45D6BDD46D6}"/>
          </ac:spMkLst>
        </pc:spChg>
        <pc:spChg chg="mod">
          <ac:chgData name="준섭 오" userId="1323eee44732c443" providerId="LiveId" clId="{7A453B73-6AA6-4EE6-A242-DF1C160B9E6E}" dt="2024-09-04T08:38:46.466" v="12"/>
          <ac:spMkLst>
            <pc:docMk/>
            <pc:sldMk cId="2075117715" sldId="324"/>
            <ac:spMk id="20" creationId="{6B10EDE8-D9F2-CA57-AF3B-3DF39BD80C94}"/>
          </ac:spMkLst>
        </pc:spChg>
        <pc:spChg chg="mod">
          <ac:chgData name="준섭 오" userId="1323eee44732c443" providerId="LiveId" clId="{7A453B73-6AA6-4EE6-A242-DF1C160B9E6E}" dt="2024-09-04T08:38:46.466" v="12"/>
          <ac:spMkLst>
            <pc:docMk/>
            <pc:sldMk cId="2075117715" sldId="324"/>
            <ac:spMk id="21" creationId="{51CF38D9-3EF9-FA33-AAD0-1F6F39A60412}"/>
          </ac:spMkLst>
        </pc:spChg>
        <pc:grpChg chg="mod">
          <ac:chgData name="준섭 오" userId="1323eee44732c443" providerId="LiveId" clId="{7A453B73-6AA6-4EE6-A242-DF1C160B9E6E}" dt="2024-09-04T08:38:46.466" v="12"/>
          <ac:grpSpMkLst>
            <pc:docMk/>
            <pc:sldMk cId="2075117715" sldId="324"/>
            <ac:grpSpMk id="2" creationId="{91F4BD14-7A00-5496-1C28-13F16ED6B56F}"/>
          </ac:grpSpMkLst>
        </pc:grpChg>
        <pc:grpChg chg="mod">
          <ac:chgData name="준섭 오" userId="1323eee44732c443" providerId="LiveId" clId="{7A453B73-6AA6-4EE6-A242-DF1C160B9E6E}" dt="2024-09-04T08:38:46.466" v="12"/>
          <ac:grpSpMkLst>
            <pc:docMk/>
            <pc:sldMk cId="2075117715" sldId="324"/>
            <ac:grpSpMk id="3" creationId="{4AE2B665-BEDC-DD0D-437D-38D52FDBCEF4}"/>
          </ac:grpSpMkLst>
        </pc:grpChg>
        <pc:picChg chg="mod">
          <ac:chgData name="준섭 오" userId="1323eee44732c443" providerId="LiveId" clId="{7A453B73-6AA6-4EE6-A242-DF1C160B9E6E}" dt="2024-09-04T08:46:13.062" v="52" actId="14826"/>
          <ac:picMkLst>
            <pc:docMk/>
            <pc:sldMk cId="2075117715" sldId="324"/>
            <ac:picMk id="4" creationId="{CCA3E102-EFB5-6B01-2B3F-EFFCC996DEDE}"/>
          </ac:picMkLst>
        </pc:picChg>
        <pc:picChg chg="mod">
          <ac:chgData name="준섭 오" userId="1323eee44732c443" providerId="LiveId" clId="{7A453B73-6AA6-4EE6-A242-DF1C160B9E6E}" dt="2024-09-04T08:38:46.466" v="12"/>
          <ac:picMkLst>
            <pc:docMk/>
            <pc:sldMk cId="2075117715" sldId="324"/>
            <ac:picMk id="22" creationId="{F1FB9052-D78B-094B-ADE5-775317C15277}"/>
          </ac:picMkLst>
        </pc:picChg>
        <pc:picChg chg="mod">
          <ac:chgData name="준섭 오" userId="1323eee44732c443" providerId="LiveId" clId="{7A453B73-6AA6-4EE6-A242-DF1C160B9E6E}" dt="2024-09-04T08:38:46.466" v="12"/>
          <ac:picMkLst>
            <pc:docMk/>
            <pc:sldMk cId="2075117715" sldId="324"/>
            <ac:picMk id="25" creationId="{2B2E7C18-4C48-C778-4856-65FF2877C521}"/>
          </ac:picMkLst>
        </pc:picChg>
        <pc:picChg chg="mod">
          <ac:chgData name="준섭 오" userId="1323eee44732c443" providerId="LiveId" clId="{7A453B73-6AA6-4EE6-A242-DF1C160B9E6E}" dt="2024-09-04T08:38:46.466" v="12"/>
          <ac:picMkLst>
            <pc:docMk/>
            <pc:sldMk cId="2075117715" sldId="324"/>
            <ac:picMk id="26" creationId="{2468F1A7-D3B6-4943-7FCA-5554B9492ED5}"/>
          </ac:picMkLst>
        </pc:picChg>
        <pc:picChg chg="mod">
          <ac:chgData name="준섭 오" userId="1323eee44732c443" providerId="LiveId" clId="{7A453B73-6AA6-4EE6-A242-DF1C160B9E6E}" dt="2024-09-04T08:38:46.466" v="12"/>
          <ac:picMkLst>
            <pc:docMk/>
            <pc:sldMk cId="2075117715" sldId="324"/>
            <ac:picMk id="27" creationId="{4E4C020D-1A3A-A11E-91D3-0D4D41C4B457}"/>
          </ac:picMkLst>
        </pc:picChg>
        <pc:picChg chg="mod">
          <ac:chgData name="준섭 오" userId="1323eee44732c443" providerId="LiveId" clId="{7A453B73-6AA6-4EE6-A242-DF1C160B9E6E}" dt="2024-09-04T08:38:46.466" v="12"/>
          <ac:picMkLst>
            <pc:docMk/>
            <pc:sldMk cId="2075117715" sldId="324"/>
            <ac:picMk id="28" creationId="{A4DE5FCD-CBBF-1827-52E2-79121FE6EB13}"/>
          </ac:picMkLst>
        </pc:picChg>
      </pc:sldChg>
      <pc:sldChg chg="modSp">
        <pc:chgData name="준섭 오" userId="1323eee44732c443" providerId="LiveId" clId="{7A453B73-6AA6-4EE6-A242-DF1C160B9E6E}" dt="2024-09-04T08:46:25.095" v="53" actId="14826"/>
        <pc:sldMkLst>
          <pc:docMk/>
          <pc:sldMk cId="2289730549" sldId="325"/>
        </pc:sldMkLst>
        <pc:spChg chg="mod">
          <ac:chgData name="준섭 오" userId="1323eee44732c443" providerId="LiveId" clId="{7A453B73-6AA6-4EE6-A242-DF1C160B9E6E}" dt="2024-09-04T08:38:46.466" v="12"/>
          <ac:spMkLst>
            <pc:docMk/>
            <pc:sldMk cId="2289730549" sldId="325"/>
            <ac:spMk id="5" creationId="{C48CE2C0-1DC2-FC7C-CD1A-4AAAF8C97900}"/>
          </ac:spMkLst>
        </pc:spChg>
        <pc:spChg chg="mod">
          <ac:chgData name="준섭 오" userId="1323eee44732c443" providerId="LiveId" clId="{7A453B73-6AA6-4EE6-A242-DF1C160B9E6E}" dt="2024-09-04T08:38:46.466" v="12"/>
          <ac:spMkLst>
            <pc:docMk/>
            <pc:sldMk cId="2289730549" sldId="325"/>
            <ac:spMk id="6" creationId="{D1C0D445-827C-00D5-1FA9-6303FCF78507}"/>
          </ac:spMkLst>
        </pc:spChg>
        <pc:spChg chg="mod">
          <ac:chgData name="준섭 오" userId="1323eee44732c443" providerId="LiveId" clId="{7A453B73-6AA6-4EE6-A242-DF1C160B9E6E}" dt="2024-09-04T08:38:46.466" v="12"/>
          <ac:spMkLst>
            <pc:docMk/>
            <pc:sldMk cId="2289730549" sldId="325"/>
            <ac:spMk id="19" creationId="{AD13DD2C-3D86-40A3-999E-F45D6BDD46D6}"/>
          </ac:spMkLst>
        </pc:spChg>
        <pc:spChg chg="mod">
          <ac:chgData name="준섭 오" userId="1323eee44732c443" providerId="LiveId" clId="{7A453B73-6AA6-4EE6-A242-DF1C160B9E6E}" dt="2024-09-04T08:38:46.466" v="12"/>
          <ac:spMkLst>
            <pc:docMk/>
            <pc:sldMk cId="2289730549" sldId="325"/>
            <ac:spMk id="20" creationId="{6B10EDE8-D9F2-CA57-AF3B-3DF39BD80C94}"/>
          </ac:spMkLst>
        </pc:spChg>
        <pc:spChg chg="mod">
          <ac:chgData name="준섭 오" userId="1323eee44732c443" providerId="LiveId" clId="{7A453B73-6AA6-4EE6-A242-DF1C160B9E6E}" dt="2024-09-04T08:38:46.466" v="12"/>
          <ac:spMkLst>
            <pc:docMk/>
            <pc:sldMk cId="2289730549" sldId="325"/>
            <ac:spMk id="21" creationId="{51CF38D9-3EF9-FA33-AAD0-1F6F39A60412}"/>
          </ac:spMkLst>
        </pc:spChg>
        <pc:grpChg chg="mod">
          <ac:chgData name="준섭 오" userId="1323eee44732c443" providerId="LiveId" clId="{7A453B73-6AA6-4EE6-A242-DF1C160B9E6E}" dt="2024-09-04T08:38:46.466" v="12"/>
          <ac:grpSpMkLst>
            <pc:docMk/>
            <pc:sldMk cId="2289730549" sldId="325"/>
            <ac:grpSpMk id="2" creationId="{91F4BD14-7A00-5496-1C28-13F16ED6B56F}"/>
          </ac:grpSpMkLst>
        </pc:grpChg>
        <pc:grpChg chg="mod">
          <ac:chgData name="준섭 오" userId="1323eee44732c443" providerId="LiveId" clId="{7A453B73-6AA6-4EE6-A242-DF1C160B9E6E}" dt="2024-09-04T08:38:46.466" v="12"/>
          <ac:grpSpMkLst>
            <pc:docMk/>
            <pc:sldMk cId="2289730549" sldId="325"/>
            <ac:grpSpMk id="3" creationId="{4AE2B665-BEDC-DD0D-437D-38D52FDBCEF4}"/>
          </ac:grpSpMkLst>
        </pc:grpChg>
        <pc:picChg chg="mod">
          <ac:chgData name="준섭 오" userId="1323eee44732c443" providerId="LiveId" clId="{7A453B73-6AA6-4EE6-A242-DF1C160B9E6E}" dt="2024-09-04T08:46:25.095" v="53" actId="14826"/>
          <ac:picMkLst>
            <pc:docMk/>
            <pc:sldMk cId="2289730549" sldId="325"/>
            <ac:picMk id="4" creationId="{CCA3E102-EFB5-6B01-2B3F-EFFCC996DEDE}"/>
          </ac:picMkLst>
        </pc:picChg>
        <pc:picChg chg="mod">
          <ac:chgData name="준섭 오" userId="1323eee44732c443" providerId="LiveId" clId="{7A453B73-6AA6-4EE6-A242-DF1C160B9E6E}" dt="2024-09-04T08:38:46.466" v="12"/>
          <ac:picMkLst>
            <pc:docMk/>
            <pc:sldMk cId="2289730549" sldId="325"/>
            <ac:picMk id="22" creationId="{F1FB9052-D78B-094B-ADE5-775317C15277}"/>
          </ac:picMkLst>
        </pc:picChg>
        <pc:picChg chg="mod">
          <ac:chgData name="준섭 오" userId="1323eee44732c443" providerId="LiveId" clId="{7A453B73-6AA6-4EE6-A242-DF1C160B9E6E}" dt="2024-09-04T08:38:46.466" v="12"/>
          <ac:picMkLst>
            <pc:docMk/>
            <pc:sldMk cId="2289730549" sldId="325"/>
            <ac:picMk id="25" creationId="{2B2E7C18-4C48-C778-4856-65FF2877C521}"/>
          </ac:picMkLst>
        </pc:picChg>
        <pc:picChg chg="mod">
          <ac:chgData name="준섭 오" userId="1323eee44732c443" providerId="LiveId" clId="{7A453B73-6AA6-4EE6-A242-DF1C160B9E6E}" dt="2024-09-04T08:38:46.466" v="12"/>
          <ac:picMkLst>
            <pc:docMk/>
            <pc:sldMk cId="2289730549" sldId="325"/>
            <ac:picMk id="26" creationId="{2468F1A7-D3B6-4943-7FCA-5554B9492ED5}"/>
          </ac:picMkLst>
        </pc:picChg>
        <pc:picChg chg="mod">
          <ac:chgData name="준섭 오" userId="1323eee44732c443" providerId="LiveId" clId="{7A453B73-6AA6-4EE6-A242-DF1C160B9E6E}" dt="2024-09-04T08:38:46.466" v="12"/>
          <ac:picMkLst>
            <pc:docMk/>
            <pc:sldMk cId="2289730549" sldId="325"/>
            <ac:picMk id="27" creationId="{4E4C020D-1A3A-A11E-91D3-0D4D41C4B457}"/>
          </ac:picMkLst>
        </pc:picChg>
        <pc:picChg chg="mod">
          <ac:chgData name="준섭 오" userId="1323eee44732c443" providerId="LiveId" clId="{7A453B73-6AA6-4EE6-A242-DF1C160B9E6E}" dt="2024-09-04T08:38:46.466" v="12"/>
          <ac:picMkLst>
            <pc:docMk/>
            <pc:sldMk cId="2289730549" sldId="325"/>
            <ac:picMk id="28" creationId="{A4DE5FCD-CBBF-1827-52E2-79121FE6EB13}"/>
          </ac:picMkLst>
        </pc:picChg>
      </pc:sldChg>
      <pc:sldChg chg="modSp">
        <pc:chgData name="준섭 오" userId="1323eee44732c443" providerId="LiveId" clId="{7A453B73-6AA6-4EE6-A242-DF1C160B9E6E}" dt="2024-09-04T08:46:34.788" v="54" actId="14826"/>
        <pc:sldMkLst>
          <pc:docMk/>
          <pc:sldMk cId="4205556470" sldId="326"/>
        </pc:sldMkLst>
        <pc:spChg chg="mod">
          <ac:chgData name="준섭 오" userId="1323eee44732c443" providerId="LiveId" clId="{7A453B73-6AA6-4EE6-A242-DF1C160B9E6E}" dt="2024-09-04T08:38:46.466" v="12"/>
          <ac:spMkLst>
            <pc:docMk/>
            <pc:sldMk cId="4205556470" sldId="326"/>
            <ac:spMk id="5" creationId="{C48CE2C0-1DC2-FC7C-CD1A-4AAAF8C97900}"/>
          </ac:spMkLst>
        </pc:spChg>
        <pc:spChg chg="mod">
          <ac:chgData name="준섭 오" userId="1323eee44732c443" providerId="LiveId" clId="{7A453B73-6AA6-4EE6-A242-DF1C160B9E6E}" dt="2024-09-04T08:38:46.466" v="12"/>
          <ac:spMkLst>
            <pc:docMk/>
            <pc:sldMk cId="4205556470" sldId="326"/>
            <ac:spMk id="6" creationId="{D1C0D445-827C-00D5-1FA9-6303FCF78507}"/>
          </ac:spMkLst>
        </pc:spChg>
        <pc:spChg chg="mod">
          <ac:chgData name="준섭 오" userId="1323eee44732c443" providerId="LiveId" clId="{7A453B73-6AA6-4EE6-A242-DF1C160B9E6E}" dt="2024-09-04T08:38:46.466" v="12"/>
          <ac:spMkLst>
            <pc:docMk/>
            <pc:sldMk cId="4205556470" sldId="326"/>
            <ac:spMk id="19" creationId="{AD13DD2C-3D86-40A3-999E-F45D6BDD46D6}"/>
          </ac:spMkLst>
        </pc:spChg>
        <pc:spChg chg="mod">
          <ac:chgData name="준섭 오" userId="1323eee44732c443" providerId="LiveId" clId="{7A453B73-6AA6-4EE6-A242-DF1C160B9E6E}" dt="2024-09-04T08:38:46.466" v="12"/>
          <ac:spMkLst>
            <pc:docMk/>
            <pc:sldMk cId="4205556470" sldId="326"/>
            <ac:spMk id="20" creationId="{6B10EDE8-D9F2-CA57-AF3B-3DF39BD80C94}"/>
          </ac:spMkLst>
        </pc:spChg>
        <pc:spChg chg="mod">
          <ac:chgData name="준섭 오" userId="1323eee44732c443" providerId="LiveId" clId="{7A453B73-6AA6-4EE6-A242-DF1C160B9E6E}" dt="2024-09-04T08:38:46.466" v="12"/>
          <ac:spMkLst>
            <pc:docMk/>
            <pc:sldMk cId="4205556470" sldId="326"/>
            <ac:spMk id="21" creationId="{51CF38D9-3EF9-FA33-AAD0-1F6F39A60412}"/>
          </ac:spMkLst>
        </pc:spChg>
        <pc:grpChg chg="mod">
          <ac:chgData name="준섭 오" userId="1323eee44732c443" providerId="LiveId" clId="{7A453B73-6AA6-4EE6-A242-DF1C160B9E6E}" dt="2024-09-04T08:38:46.466" v="12"/>
          <ac:grpSpMkLst>
            <pc:docMk/>
            <pc:sldMk cId="4205556470" sldId="326"/>
            <ac:grpSpMk id="2" creationId="{91F4BD14-7A00-5496-1C28-13F16ED6B56F}"/>
          </ac:grpSpMkLst>
        </pc:grpChg>
        <pc:grpChg chg="mod">
          <ac:chgData name="준섭 오" userId="1323eee44732c443" providerId="LiveId" clId="{7A453B73-6AA6-4EE6-A242-DF1C160B9E6E}" dt="2024-09-04T08:38:46.466" v="12"/>
          <ac:grpSpMkLst>
            <pc:docMk/>
            <pc:sldMk cId="4205556470" sldId="326"/>
            <ac:grpSpMk id="3" creationId="{4AE2B665-BEDC-DD0D-437D-38D52FDBCEF4}"/>
          </ac:grpSpMkLst>
        </pc:grpChg>
        <pc:picChg chg="mod">
          <ac:chgData name="준섭 오" userId="1323eee44732c443" providerId="LiveId" clId="{7A453B73-6AA6-4EE6-A242-DF1C160B9E6E}" dt="2024-09-04T08:46:34.788" v="54" actId="14826"/>
          <ac:picMkLst>
            <pc:docMk/>
            <pc:sldMk cId="4205556470" sldId="326"/>
            <ac:picMk id="4" creationId="{CCA3E102-EFB5-6B01-2B3F-EFFCC996DEDE}"/>
          </ac:picMkLst>
        </pc:picChg>
        <pc:picChg chg="mod">
          <ac:chgData name="준섭 오" userId="1323eee44732c443" providerId="LiveId" clId="{7A453B73-6AA6-4EE6-A242-DF1C160B9E6E}" dt="2024-09-04T08:38:46.466" v="12"/>
          <ac:picMkLst>
            <pc:docMk/>
            <pc:sldMk cId="4205556470" sldId="326"/>
            <ac:picMk id="22" creationId="{F1FB9052-D78B-094B-ADE5-775317C15277}"/>
          </ac:picMkLst>
        </pc:picChg>
        <pc:picChg chg="mod">
          <ac:chgData name="준섭 오" userId="1323eee44732c443" providerId="LiveId" clId="{7A453B73-6AA6-4EE6-A242-DF1C160B9E6E}" dt="2024-09-04T08:38:46.466" v="12"/>
          <ac:picMkLst>
            <pc:docMk/>
            <pc:sldMk cId="4205556470" sldId="326"/>
            <ac:picMk id="25" creationId="{2B2E7C18-4C48-C778-4856-65FF2877C521}"/>
          </ac:picMkLst>
        </pc:picChg>
        <pc:picChg chg="mod">
          <ac:chgData name="준섭 오" userId="1323eee44732c443" providerId="LiveId" clId="{7A453B73-6AA6-4EE6-A242-DF1C160B9E6E}" dt="2024-09-04T08:38:46.466" v="12"/>
          <ac:picMkLst>
            <pc:docMk/>
            <pc:sldMk cId="4205556470" sldId="326"/>
            <ac:picMk id="26" creationId="{2468F1A7-D3B6-4943-7FCA-5554B9492ED5}"/>
          </ac:picMkLst>
        </pc:picChg>
        <pc:picChg chg="mod">
          <ac:chgData name="준섭 오" userId="1323eee44732c443" providerId="LiveId" clId="{7A453B73-6AA6-4EE6-A242-DF1C160B9E6E}" dt="2024-09-04T08:38:46.466" v="12"/>
          <ac:picMkLst>
            <pc:docMk/>
            <pc:sldMk cId="4205556470" sldId="326"/>
            <ac:picMk id="27" creationId="{4E4C020D-1A3A-A11E-91D3-0D4D41C4B457}"/>
          </ac:picMkLst>
        </pc:picChg>
        <pc:picChg chg="mod">
          <ac:chgData name="준섭 오" userId="1323eee44732c443" providerId="LiveId" clId="{7A453B73-6AA6-4EE6-A242-DF1C160B9E6E}" dt="2024-09-04T08:38:46.466" v="12"/>
          <ac:picMkLst>
            <pc:docMk/>
            <pc:sldMk cId="4205556470" sldId="326"/>
            <ac:picMk id="28" creationId="{A4DE5FCD-CBBF-1827-52E2-79121FE6EB13}"/>
          </ac:picMkLst>
        </pc:picChg>
      </pc:sldChg>
      <pc:sldChg chg="addSp delSp modSp new mod">
        <pc:chgData name="준섭 오" userId="1323eee44732c443" providerId="LiveId" clId="{7A453B73-6AA6-4EE6-A242-DF1C160B9E6E}" dt="2024-09-04T08:48:36.632" v="127" actId="12789"/>
        <pc:sldMkLst>
          <pc:docMk/>
          <pc:sldMk cId="3711527374" sldId="327"/>
        </pc:sldMkLst>
        <pc:spChg chg="del">
          <ac:chgData name="준섭 오" userId="1323eee44732c443" providerId="LiveId" clId="{7A453B73-6AA6-4EE6-A242-DF1C160B9E6E}" dt="2024-09-04T08:47:19.893" v="57" actId="478"/>
          <ac:spMkLst>
            <pc:docMk/>
            <pc:sldMk cId="3711527374" sldId="327"/>
            <ac:spMk id="2" creationId="{F5CF89A6-A2DF-2DA2-CCDB-882F84E376D1}"/>
          </ac:spMkLst>
        </pc:spChg>
        <pc:spChg chg="del">
          <ac:chgData name="준섭 오" userId="1323eee44732c443" providerId="LiveId" clId="{7A453B73-6AA6-4EE6-A242-DF1C160B9E6E}" dt="2024-09-04T08:47:19.893" v="57" actId="478"/>
          <ac:spMkLst>
            <pc:docMk/>
            <pc:sldMk cId="3711527374" sldId="327"/>
            <ac:spMk id="3" creationId="{1E0DDE22-6407-853C-4736-FDCB5A7E8D64}"/>
          </ac:spMkLst>
        </pc:spChg>
        <pc:spChg chg="add mod">
          <ac:chgData name="준섭 오" userId="1323eee44732c443" providerId="LiveId" clId="{7A453B73-6AA6-4EE6-A242-DF1C160B9E6E}" dt="2024-09-04T08:48:36.632" v="127" actId="12789"/>
          <ac:spMkLst>
            <pc:docMk/>
            <pc:sldMk cId="3711527374" sldId="327"/>
            <ac:spMk id="4" creationId="{0D3A4ABA-EAA2-E04B-CF4D-767FECD8BC70}"/>
          </ac:spMkLst>
        </pc:spChg>
      </pc:sldChg>
      <pc:sldChg chg="modSp add mod">
        <pc:chgData name="준섭 오" userId="1323eee44732c443" providerId="LiveId" clId="{7A453B73-6AA6-4EE6-A242-DF1C160B9E6E}" dt="2024-09-04T08:49:23.988" v="139" actId="12788"/>
        <pc:sldMkLst>
          <pc:docMk/>
          <pc:sldMk cId="327006032" sldId="328"/>
        </pc:sldMkLst>
        <pc:spChg chg="mod">
          <ac:chgData name="준섭 오" userId="1323eee44732c443" providerId="LiveId" clId="{7A453B73-6AA6-4EE6-A242-DF1C160B9E6E}" dt="2024-09-04T08:49:23.988" v="139" actId="12788"/>
          <ac:spMkLst>
            <pc:docMk/>
            <pc:sldMk cId="327006032" sldId="328"/>
            <ac:spMk id="4" creationId="{0D3A4ABA-EAA2-E04B-CF4D-767FECD8BC70}"/>
          </ac:spMkLst>
        </pc:spChg>
      </pc:sldChg>
      <pc:sldChg chg="modSp add mod">
        <pc:chgData name="준섭 오" userId="1323eee44732c443" providerId="LiveId" clId="{7A453B73-6AA6-4EE6-A242-DF1C160B9E6E}" dt="2024-09-04T08:50:00.118" v="150" actId="12788"/>
        <pc:sldMkLst>
          <pc:docMk/>
          <pc:sldMk cId="2835513793" sldId="329"/>
        </pc:sldMkLst>
        <pc:spChg chg="mod">
          <ac:chgData name="준섭 오" userId="1323eee44732c443" providerId="LiveId" clId="{7A453B73-6AA6-4EE6-A242-DF1C160B9E6E}" dt="2024-09-04T08:50:00.118" v="150" actId="12788"/>
          <ac:spMkLst>
            <pc:docMk/>
            <pc:sldMk cId="2835513793" sldId="329"/>
            <ac:spMk id="4" creationId="{0D3A4ABA-EAA2-E04B-CF4D-767FECD8BC70}"/>
          </ac:spMkLst>
        </pc:spChg>
      </pc:sldChg>
      <pc:sldChg chg="modSp add mod">
        <pc:chgData name="준섭 오" userId="1323eee44732c443" providerId="LiveId" clId="{7A453B73-6AA6-4EE6-A242-DF1C160B9E6E}" dt="2024-09-04T08:50:22.137" v="155" actId="20577"/>
        <pc:sldMkLst>
          <pc:docMk/>
          <pc:sldMk cId="1092899035" sldId="330"/>
        </pc:sldMkLst>
        <pc:spChg chg="mod">
          <ac:chgData name="준섭 오" userId="1323eee44732c443" providerId="LiveId" clId="{7A453B73-6AA6-4EE6-A242-DF1C160B9E6E}" dt="2024-09-04T08:50:22.137" v="155" actId="20577"/>
          <ac:spMkLst>
            <pc:docMk/>
            <pc:sldMk cId="1092899035" sldId="330"/>
            <ac:spMk id="4" creationId="{0D3A4ABA-EAA2-E04B-CF4D-767FECD8BC70}"/>
          </ac:spMkLst>
        </pc:spChg>
      </pc:sldChg>
      <pc:sldMasterChg chg="modSp modSldLayout">
        <pc:chgData name="준섭 오" userId="1323eee44732c443" providerId="LiveId" clId="{7A453B73-6AA6-4EE6-A242-DF1C160B9E6E}" dt="2024-09-04T08:38:46.466" v="12"/>
        <pc:sldMasterMkLst>
          <pc:docMk/>
          <pc:sldMasterMk cId="1606270021" sldId="2147483648"/>
        </pc:sldMasterMkLst>
        <pc:spChg chg="mod">
          <ac:chgData name="준섭 오" userId="1323eee44732c443" providerId="LiveId" clId="{7A453B73-6AA6-4EE6-A242-DF1C160B9E6E}" dt="2024-09-04T08:38:46.466" v="12"/>
          <ac:spMkLst>
            <pc:docMk/>
            <pc:sldMasterMk cId="1606270021" sldId="2147483648"/>
            <ac:spMk id="2" creationId="{851AF5C0-428C-8FA0-34A6-E7DF6871F9D1}"/>
          </ac:spMkLst>
        </pc:spChg>
        <pc:spChg chg="mod">
          <ac:chgData name="준섭 오" userId="1323eee44732c443" providerId="LiveId" clId="{7A453B73-6AA6-4EE6-A242-DF1C160B9E6E}" dt="2024-09-04T08:38:46.466" v="12"/>
          <ac:spMkLst>
            <pc:docMk/>
            <pc:sldMasterMk cId="1606270021" sldId="2147483648"/>
            <ac:spMk id="3" creationId="{ED62FA55-A9EA-EA5F-3693-6A6974BA8A73}"/>
          </ac:spMkLst>
        </pc:spChg>
        <pc:spChg chg="mod">
          <ac:chgData name="준섭 오" userId="1323eee44732c443" providerId="LiveId" clId="{7A453B73-6AA6-4EE6-A242-DF1C160B9E6E}" dt="2024-09-04T08:38:46.466" v="12"/>
          <ac:spMkLst>
            <pc:docMk/>
            <pc:sldMasterMk cId="1606270021" sldId="2147483648"/>
            <ac:spMk id="4" creationId="{33B5EFEB-F425-D8E1-3D1A-E6276920E8AD}"/>
          </ac:spMkLst>
        </pc:spChg>
        <pc:spChg chg="mod">
          <ac:chgData name="준섭 오" userId="1323eee44732c443" providerId="LiveId" clId="{7A453B73-6AA6-4EE6-A242-DF1C160B9E6E}" dt="2024-09-04T08:38:46.466" v="12"/>
          <ac:spMkLst>
            <pc:docMk/>
            <pc:sldMasterMk cId="1606270021" sldId="2147483648"/>
            <ac:spMk id="5" creationId="{084EE34A-38E6-B263-7AEC-4D4FAE0DD565}"/>
          </ac:spMkLst>
        </pc:spChg>
        <pc:spChg chg="mod">
          <ac:chgData name="준섭 오" userId="1323eee44732c443" providerId="LiveId" clId="{7A453B73-6AA6-4EE6-A242-DF1C160B9E6E}" dt="2024-09-04T08:38:46.466" v="12"/>
          <ac:spMkLst>
            <pc:docMk/>
            <pc:sldMasterMk cId="1606270021" sldId="2147483648"/>
            <ac:spMk id="6" creationId="{0EFC1843-765C-CC9C-9C7E-D64B9D324905}"/>
          </ac:spMkLst>
        </pc:spChg>
        <pc:sldLayoutChg chg="modSp">
          <pc:chgData name="준섭 오" userId="1323eee44732c443" providerId="LiveId" clId="{7A453B73-6AA6-4EE6-A242-DF1C160B9E6E}" dt="2024-09-04T08:38:46.466" v="12"/>
          <pc:sldLayoutMkLst>
            <pc:docMk/>
            <pc:sldMasterMk cId="1606270021" sldId="2147483648"/>
            <pc:sldLayoutMk cId="2337456620" sldId="2147483649"/>
          </pc:sldLayoutMkLst>
          <pc:spChg chg="mod">
            <ac:chgData name="준섭 오" userId="1323eee44732c443" providerId="LiveId" clId="{7A453B73-6AA6-4EE6-A242-DF1C160B9E6E}" dt="2024-09-04T08:38:46.466" v="12"/>
            <ac:spMkLst>
              <pc:docMk/>
              <pc:sldMasterMk cId="1606270021" sldId="2147483648"/>
              <pc:sldLayoutMk cId="2337456620" sldId="2147483649"/>
              <ac:spMk id="2" creationId="{557BD46F-DB10-1E5A-570A-FA565193DBC9}"/>
            </ac:spMkLst>
          </pc:spChg>
          <pc:spChg chg="mod">
            <ac:chgData name="준섭 오" userId="1323eee44732c443" providerId="LiveId" clId="{7A453B73-6AA6-4EE6-A242-DF1C160B9E6E}" dt="2024-09-04T08:38:46.466" v="12"/>
            <ac:spMkLst>
              <pc:docMk/>
              <pc:sldMasterMk cId="1606270021" sldId="2147483648"/>
              <pc:sldLayoutMk cId="2337456620" sldId="2147483649"/>
              <ac:spMk id="3" creationId="{452C06BA-30CB-BAEE-A9FD-4D24648E4AB2}"/>
            </ac:spMkLst>
          </pc:spChg>
        </pc:sldLayoutChg>
        <pc:sldLayoutChg chg="modSp">
          <pc:chgData name="준섭 오" userId="1323eee44732c443" providerId="LiveId" clId="{7A453B73-6AA6-4EE6-A242-DF1C160B9E6E}" dt="2024-09-04T08:38:46.466" v="12"/>
          <pc:sldLayoutMkLst>
            <pc:docMk/>
            <pc:sldMasterMk cId="1606270021" sldId="2147483648"/>
            <pc:sldLayoutMk cId="2681657865" sldId="2147483651"/>
          </pc:sldLayoutMkLst>
          <pc:spChg chg="mod">
            <ac:chgData name="준섭 오" userId="1323eee44732c443" providerId="LiveId" clId="{7A453B73-6AA6-4EE6-A242-DF1C160B9E6E}" dt="2024-09-04T08:38:46.466" v="12"/>
            <ac:spMkLst>
              <pc:docMk/>
              <pc:sldMasterMk cId="1606270021" sldId="2147483648"/>
              <pc:sldLayoutMk cId="2681657865" sldId="2147483651"/>
              <ac:spMk id="2" creationId="{95AECEFC-65D4-AE36-C236-7F7A00D171F8}"/>
            </ac:spMkLst>
          </pc:spChg>
          <pc:spChg chg="mod">
            <ac:chgData name="준섭 오" userId="1323eee44732c443" providerId="LiveId" clId="{7A453B73-6AA6-4EE6-A242-DF1C160B9E6E}" dt="2024-09-04T08:38:46.466" v="12"/>
            <ac:spMkLst>
              <pc:docMk/>
              <pc:sldMasterMk cId="1606270021" sldId="2147483648"/>
              <pc:sldLayoutMk cId="2681657865" sldId="2147483651"/>
              <ac:spMk id="3" creationId="{C279D3FB-13B8-3018-0C0F-594EB7AB4EFC}"/>
            </ac:spMkLst>
          </pc:spChg>
        </pc:sldLayoutChg>
        <pc:sldLayoutChg chg="modSp">
          <pc:chgData name="준섭 오" userId="1323eee44732c443" providerId="LiveId" clId="{7A453B73-6AA6-4EE6-A242-DF1C160B9E6E}" dt="2024-09-04T08:38:46.466" v="12"/>
          <pc:sldLayoutMkLst>
            <pc:docMk/>
            <pc:sldMasterMk cId="1606270021" sldId="2147483648"/>
            <pc:sldLayoutMk cId="3002614575" sldId="2147483652"/>
          </pc:sldLayoutMkLst>
          <pc:spChg chg="mod">
            <ac:chgData name="준섭 오" userId="1323eee44732c443" providerId="LiveId" clId="{7A453B73-6AA6-4EE6-A242-DF1C160B9E6E}" dt="2024-09-04T08:38:46.466" v="12"/>
            <ac:spMkLst>
              <pc:docMk/>
              <pc:sldMasterMk cId="1606270021" sldId="2147483648"/>
              <pc:sldLayoutMk cId="3002614575" sldId="2147483652"/>
              <ac:spMk id="3" creationId="{9AA2795C-C930-31D8-0422-87F89A8B6EC1}"/>
            </ac:spMkLst>
          </pc:spChg>
          <pc:spChg chg="mod">
            <ac:chgData name="준섭 오" userId="1323eee44732c443" providerId="LiveId" clId="{7A453B73-6AA6-4EE6-A242-DF1C160B9E6E}" dt="2024-09-04T08:38:46.466" v="12"/>
            <ac:spMkLst>
              <pc:docMk/>
              <pc:sldMasterMk cId="1606270021" sldId="2147483648"/>
              <pc:sldLayoutMk cId="3002614575" sldId="2147483652"/>
              <ac:spMk id="4" creationId="{99710541-DB69-2553-6675-B40328079E66}"/>
            </ac:spMkLst>
          </pc:spChg>
        </pc:sldLayoutChg>
        <pc:sldLayoutChg chg="modSp">
          <pc:chgData name="준섭 오" userId="1323eee44732c443" providerId="LiveId" clId="{7A453B73-6AA6-4EE6-A242-DF1C160B9E6E}" dt="2024-09-04T08:38:46.466" v="12"/>
          <pc:sldLayoutMkLst>
            <pc:docMk/>
            <pc:sldMasterMk cId="1606270021" sldId="2147483648"/>
            <pc:sldLayoutMk cId="978622059" sldId="2147483653"/>
          </pc:sldLayoutMkLst>
          <pc:spChg chg="mod">
            <ac:chgData name="준섭 오" userId="1323eee44732c443" providerId="LiveId" clId="{7A453B73-6AA6-4EE6-A242-DF1C160B9E6E}" dt="2024-09-04T08:38:46.466" v="12"/>
            <ac:spMkLst>
              <pc:docMk/>
              <pc:sldMasterMk cId="1606270021" sldId="2147483648"/>
              <pc:sldLayoutMk cId="978622059" sldId="2147483653"/>
              <ac:spMk id="2" creationId="{F2F4D55B-7971-44D1-32FE-1D9605B1926F}"/>
            </ac:spMkLst>
          </pc:spChg>
          <pc:spChg chg="mod">
            <ac:chgData name="준섭 오" userId="1323eee44732c443" providerId="LiveId" clId="{7A453B73-6AA6-4EE6-A242-DF1C160B9E6E}" dt="2024-09-04T08:38:46.466" v="12"/>
            <ac:spMkLst>
              <pc:docMk/>
              <pc:sldMasterMk cId="1606270021" sldId="2147483648"/>
              <pc:sldLayoutMk cId="978622059" sldId="2147483653"/>
              <ac:spMk id="3" creationId="{A8CA9E89-205B-F67A-CA68-B481EFD70E0D}"/>
            </ac:spMkLst>
          </pc:spChg>
          <pc:spChg chg="mod">
            <ac:chgData name="준섭 오" userId="1323eee44732c443" providerId="LiveId" clId="{7A453B73-6AA6-4EE6-A242-DF1C160B9E6E}" dt="2024-09-04T08:38:46.466" v="12"/>
            <ac:spMkLst>
              <pc:docMk/>
              <pc:sldMasterMk cId="1606270021" sldId="2147483648"/>
              <pc:sldLayoutMk cId="978622059" sldId="2147483653"/>
              <ac:spMk id="4" creationId="{1E717BDD-EF47-CF95-894C-9F54F128D8FD}"/>
            </ac:spMkLst>
          </pc:spChg>
          <pc:spChg chg="mod">
            <ac:chgData name="준섭 오" userId="1323eee44732c443" providerId="LiveId" clId="{7A453B73-6AA6-4EE6-A242-DF1C160B9E6E}" dt="2024-09-04T08:38:46.466" v="12"/>
            <ac:spMkLst>
              <pc:docMk/>
              <pc:sldMasterMk cId="1606270021" sldId="2147483648"/>
              <pc:sldLayoutMk cId="978622059" sldId="2147483653"/>
              <ac:spMk id="5" creationId="{8243A118-8381-5721-32D7-A52D55DB8E6E}"/>
            </ac:spMkLst>
          </pc:spChg>
          <pc:spChg chg="mod">
            <ac:chgData name="준섭 오" userId="1323eee44732c443" providerId="LiveId" clId="{7A453B73-6AA6-4EE6-A242-DF1C160B9E6E}" dt="2024-09-04T08:38:46.466" v="12"/>
            <ac:spMkLst>
              <pc:docMk/>
              <pc:sldMasterMk cId="1606270021" sldId="2147483648"/>
              <pc:sldLayoutMk cId="978622059" sldId="2147483653"/>
              <ac:spMk id="6" creationId="{203C9E3A-59BA-5D72-9A7C-590B20AC1D23}"/>
            </ac:spMkLst>
          </pc:spChg>
        </pc:sldLayoutChg>
        <pc:sldLayoutChg chg="modSp">
          <pc:chgData name="준섭 오" userId="1323eee44732c443" providerId="LiveId" clId="{7A453B73-6AA6-4EE6-A242-DF1C160B9E6E}" dt="2024-09-04T08:38:46.466" v="12"/>
          <pc:sldLayoutMkLst>
            <pc:docMk/>
            <pc:sldMasterMk cId="1606270021" sldId="2147483648"/>
            <pc:sldLayoutMk cId="2278253292" sldId="2147483656"/>
          </pc:sldLayoutMkLst>
          <pc:spChg chg="mod">
            <ac:chgData name="준섭 오" userId="1323eee44732c443" providerId="LiveId" clId="{7A453B73-6AA6-4EE6-A242-DF1C160B9E6E}" dt="2024-09-04T08:38:46.466" v="12"/>
            <ac:spMkLst>
              <pc:docMk/>
              <pc:sldMasterMk cId="1606270021" sldId="2147483648"/>
              <pc:sldLayoutMk cId="2278253292" sldId="2147483656"/>
              <ac:spMk id="2" creationId="{22AA7B57-EAAC-F679-5EA4-024516DA81B8}"/>
            </ac:spMkLst>
          </pc:spChg>
          <pc:spChg chg="mod">
            <ac:chgData name="준섭 오" userId="1323eee44732c443" providerId="LiveId" clId="{7A453B73-6AA6-4EE6-A242-DF1C160B9E6E}" dt="2024-09-04T08:38:46.466" v="12"/>
            <ac:spMkLst>
              <pc:docMk/>
              <pc:sldMasterMk cId="1606270021" sldId="2147483648"/>
              <pc:sldLayoutMk cId="2278253292" sldId="2147483656"/>
              <ac:spMk id="3" creationId="{3F09BE75-1BF2-A4CF-3089-4543ADC4D7C1}"/>
            </ac:spMkLst>
          </pc:spChg>
          <pc:spChg chg="mod">
            <ac:chgData name="준섭 오" userId="1323eee44732c443" providerId="LiveId" clId="{7A453B73-6AA6-4EE6-A242-DF1C160B9E6E}" dt="2024-09-04T08:38:46.466" v="12"/>
            <ac:spMkLst>
              <pc:docMk/>
              <pc:sldMasterMk cId="1606270021" sldId="2147483648"/>
              <pc:sldLayoutMk cId="2278253292" sldId="2147483656"/>
              <ac:spMk id="4" creationId="{C1047CBA-D1BB-69AE-8C64-D55945E88CA9}"/>
            </ac:spMkLst>
          </pc:spChg>
        </pc:sldLayoutChg>
        <pc:sldLayoutChg chg="modSp">
          <pc:chgData name="준섭 오" userId="1323eee44732c443" providerId="LiveId" clId="{7A453B73-6AA6-4EE6-A242-DF1C160B9E6E}" dt="2024-09-04T08:38:46.466" v="12"/>
          <pc:sldLayoutMkLst>
            <pc:docMk/>
            <pc:sldMasterMk cId="1606270021" sldId="2147483648"/>
            <pc:sldLayoutMk cId="853048679" sldId="2147483657"/>
          </pc:sldLayoutMkLst>
          <pc:spChg chg="mod">
            <ac:chgData name="준섭 오" userId="1323eee44732c443" providerId="LiveId" clId="{7A453B73-6AA6-4EE6-A242-DF1C160B9E6E}" dt="2024-09-04T08:38:46.466" v="12"/>
            <ac:spMkLst>
              <pc:docMk/>
              <pc:sldMasterMk cId="1606270021" sldId="2147483648"/>
              <pc:sldLayoutMk cId="853048679" sldId="2147483657"/>
              <ac:spMk id="2" creationId="{D84F8B43-E5E0-25D3-E8C9-38D9713644B0}"/>
            </ac:spMkLst>
          </pc:spChg>
          <pc:spChg chg="mod">
            <ac:chgData name="준섭 오" userId="1323eee44732c443" providerId="LiveId" clId="{7A453B73-6AA6-4EE6-A242-DF1C160B9E6E}" dt="2024-09-04T08:38:46.466" v="12"/>
            <ac:spMkLst>
              <pc:docMk/>
              <pc:sldMasterMk cId="1606270021" sldId="2147483648"/>
              <pc:sldLayoutMk cId="853048679" sldId="2147483657"/>
              <ac:spMk id="3" creationId="{628C17B2-AAD5-BF05-CB98-A0157A9C852A}"/>
            </ac:spMkLst>
          </pc:spChg>
          <pc:spChg chg="mod">
            <ac:chgData name="준섭 오" userId="1323eee44732c443" providerId="LiveId" clId="{7A453B73-6AA6-4EE6-A242-DF1C160B9E6E}" dt="2024-09-04T08:38:46.466" v="12"/>
            <ac:spMkLst>
              <pc:docMk/>
              <pc:sldMasterMk cId="1606270021" sldId="2147483648"/>
              <pc:sldLayoutMk cId="853048679" sldId="2147483657"/>
              <ac:spMk id="4" creationId="{A90E66E1-B352-E92C-56F5-EFE59E311024}"/>
            </ac:spMkLst>
          </pc:spChg>
        </pc:sldLayoutChg>
        <pc:sldLayoutChg chg="modSp">
          <pc:chgData name="준섭 오" userId="1323eee44732c443" providerId="LiveId" clId="{7A453B73-6AA6-4EE6-A242-DF1C160B9E6E}" dt="2024-09-04T08:38:46.466" v="12"/>
          <pc:sldLayoutMkLst>
            <pc:docMk/>
            <pc:sldMasterMk cId="1606270021" sldId="2147483648"/>
            <pc:sldLayoutMk cId="1977322349" sldId="2147483659"/>
          </pc:sldLayoutMkLst>
          <pc:spChg chg="mod">
            <ac:chgData name="준섭 오" userId="1323eee44732c443" providerId="LiveId" clId="{7A453B73-6AA6-4EE6-A242-DF1C160B9E6E}" dt="2024-09-04T08:38:46.466" v="12"/>
            <ac:spMkLst>
              <pc:docMk/>
              <pc:sldMasterMk cId="1606270021" sldId="2147483648"/>
              <pc:sldLayoutMk cId="1977322349" sldId="2147483659"/>
              <ac:spMk id="2" creationId="{C3E1B76A-7609-3F18-2DC5-953368DC655B}"/>
            </ac:spMkLst>
          </pc:spChg>
          <pc:spChg chg="mod">
            <ac:chgData name="준섭 오" userId="1323eee44732c443" providerId="LiveId" clId="{7A453B73-6AA6-4EE6-A242-DF1C160B9E6E}" dt="2024-09-04T08:38:46.466" v="12"/>
            <ac:spMkLst>
              <pc:docMk/>
              <pc:sldMasterMk cId="1606270021" sldId="2147483648"/>
              <pc:sldLayoutMk cId="1977322349" sldId="2147483659"/>
              <ac:spMk id="3" creationId="{73EA2CE9-1B6F-A532-3342-B8833F20A4B4}"/>
            </ac:spMkLst>
          </pc:spChg>
        </pc:sldLayoutChg>
      </pc:sldMasterChg>
      <pc:sldMasterChg chg="modSp modSldLayout">
        <pc:chgData name="준섭 오" userId="1323eee44732c443" providerId="LiveId" clId="{7A453B73-6AA6-4EE6-A242-DF1C160B9E6E}" dt="2024-09-04T08:38:45.714" v="11"/>
        <pc:sldMasterMkLst>
          <pc:docMk/>
          <pc:sldMasterMk cId="128931057" sldId="2147483660"/>
        </pc:sldMasterMkLst>
        <pc:spChg chg="mod">
          <ac:chgData name="준섭 오" userId="1323eee44732c443" providerId="LiveId" clId="{7A453B73-6AA6-4EE6-A242-DF1C160B9E6E}" dt="2024-09-04T08:38:45.714" v="11"/>
          <ac:spMkLst>
            <pc:docMk/>
            <pc:sldMasterMk cId="128931057" sldId="2147483660"/>
            <ac:spMk id="2" creationId="{00000000-0000-0000-0000-000000000000}"/>
          </ac:spMkLst>
        </pc:spChg>
        <pc:spChg chg="mod">
          <ac:chgData name="준섭 오" userId="1323eee44732c443" providerId="LiveId" clId="{7A453B73-6AA6-4EE6-A242-DF1C160B9E6E}" dt="2024-09-04T08:38:45.714" v="11"/>
          <ac:spMkLst>
            <pc:docMk/>
            <pc:sldMasterMk cId="128931057" sldId="2147483660"/>
            <ac:spMk id="3" creationId="{00000000-0000-0000-0000-000000000000}"/>
          </ac:spMkLst>
        </pc:spChg>
        <pc:spChg chg="mod">
          <ac:chgData name="준섭 오" userId="1323eee44732c443" providerId="LiveId" clId="{7A453B73-6AA6-4EE6-A242-DF1C160B9E6E}" dt="2024-09-04T08:38:45.714" v="11"/>
          <ac:spMkLst>
            <pc:docMk/>
            <pc:sldMasterMk cId="128931057" sldId="2147483660"/>
            <ac:spMk id="4" creationId="{00000000-0000-0000-0000-000000000000}"/>
          </ac:spMkLst>
        </pc:spChg>
        <pc:spChg chg="mod">
          <ac:chgData name="준섭 오" userId="1323eee44732c443" providerId="LiveId" clId="{7A453B73-6AA6-4EE6-A242-DF1C160B9E6E}" dt="2024-09-04T08:38:45.714" v="11"/>
          <ac:spMkLst>
            <pc:docMk/>
            <pc:sldMasterMk cId="128931057" sldId="2147483660"/>
            <ac:spMk id="5" creationId="{00000000-0000-0000-0000-000000000000}"/>
          </ac:spMkLst>
        </pc:spChg>
        <pc:spChg chg="mod">
          <ac:chgData name="준섭 오" userId="1323eee44732c443" providerId="LiveId" clId="{7A453B73-6AA6-4EE6-A242-DF1C160B9E6E}" dt="2024-09-04T08:38:45.714" v="11"/>
          <ac:spMkLst>
            <pc:docMk/>
            <pc:sldMasterMk cId="128931057" sldId="2147483660"/>
            <ac:spMk id="6" creationId="{00000000-0000-0000-0000-000000000000}"/>
          </ac:spMkLst>
        </pc:spChg>
        <pc:sldLayoutChg chg="modSp">
          <pc:chgData name="준섭 오" userId="1323eee44732c443" providerId="LiveId" clId="{7A453B73-6AA6-4EE6-A242-DF1C160B9E6E}" dt="2024-09-04T08:38:45.714" v="11"/>
          <pc:sldLayoutMkLst>
            <pc:docMk/>
            <pc:sldMasterMk cId="128931057" sldId="2147483660"/>
            <pc:sldLayoutMk cId="3094993668" sldId="2147483661"/>
          </pc:sldLayoutMkLst>
          <pc:spChg chg="mod">
            <ac:chgData name="준섭 오" userId="1323eee44732c443" providerId="LiveId" clId="{7A453B73-6AA6-4EE6-A242-DF1C160B9E6E}" dt="2024-09-04T08:38:45.714" v="11"/>
            <ac:spMkLst>
              <pc:docMk/>
              <pc:sldMasterMk cId="128931057" sldId="2147483660"/>
              <pc:sldLayoutMk cId="3094993668" sldId="2147483661"/>
              <ac:spMk id="2" creationId="{00000000-0000-0000-0000-000000000000}"/>
            </ac:spMkLst>
          </pc:spChg>
          <pc:spChg chg="mod">
            <ac:chgData name="준섭 오" userId="1323eee44732c443" providerId="LiveId" clId="{7A453B73-6AA6-4EE6-A242-DF1C160B9E6E}" dt="2024-09-04T08:38:45.714" v="11"/>
            <ac:spMkLst>
              <pc:docMk/>
              <pc:sldMasterMk cId="128931057" sldId="2147483660"/>
              <pc:sldLayoutMk cId="3094993668" sldId="2147483661"/>
              <ac:spMk id="3" creationId="{00000000-0000-0000-0000-000000000000}"/>
            </ac:spMkLst>
          </pc:spChg>
        </pc:sldLayoutChg>
        <pc:sldLayoutChg chg="modSp">
          <pc:chgData name="준섭 오" userId="1323eee44732c443" providerId="LiveId" clId="{7A453B73-6AA6-4EE6-A242-DF1C160B9E6E}" dt="2024-09-04T08:38:45.714" v="11"/>
          <pc:sldLayoutMkLst>
            <pc:docMk/>
            <pc:sldMasterMk cId="128931057" sldId="2147483660"/>
            <pc:sldLayoutMk cId="2234981756" sldId="2147483663"/>
          </pc:sldLayoutMkLst>
          <pc:spChg chg="mod">
            <ac:chgData name="준섭 오" userId="1323eee44732c443" providerId="LiveId" clId="{7A453B73-6AA6-4EE6-A242-DF1C160B9E6E}" dt="2024-09-04T08:38:45.714" v="11"/>
            <ac:spMkLst>
              <pc:docMk/>
              <pc:sldMasterMk cId="128931057" sldId="2147483660"/>
              <pc:sldLayoutMk cId="2234981756" sldId="2147483663"/>
              <ac:spMk id="2" creationId="{00000000-0000-0000-0000-000000000000}"/>
            </ac:spMkLst>
          </pc:spChg>
          <pc:spChg chg="mod">
            <ac:chgData name="준섭 오" userId="1323eee44732c443" providerId="LiveId" clId="{7A453B73-6AA6-4EE6-A242-DF1C160B9E6E}" dt="2024-09-04T08:38:45.714" v="11"/>
            <ac:spMkLst>
              <pc:docMk/>
              <pc:sldMasterMk cId="128931057" sldId="2147483660"/>
              <pc:sldLayoutMk cId="2234981756" sldId="2147483663"/>
              <ac:spMk id="3" creationId="{00000000-0000-0000-0000-000000000000}"/>
            </ac:spMkLst>
          </pc:spChg>
        </pc:sldLayoutChg>
        <pc:sldLayoutChg chg="modSp">
          <pc:chgData name="준섭 오" userId="1323eee44732c443" providerId="LiveId" clId="{7A453B73-6AA6-4EE6-A242-DF1C160B9E6E}" dt="2024-09-04T08:38:45.714" v="11"/>
          <pc:sldLayoutMkLst>
            <pc:docMk/>
            <pc:sldMasterMk cId="128931057" sldId="2147483660"/>
            <pc:sldLayoutMk cId="2395045570" sldId="2147483664"/>
          </pc:sldLayoutMkLst>
          <pc:spChg chg="mod">
            <ac:chgData name="준섭 오" userId="1323eee44732c443" providerId="LiveId" clId="{7A453B73-6AA6-4EE6-A242-DF1C160B9E6E}" dt="2024-09-04T08:38:45.714" v="11"/>
            <ac:spMkLst>
              <pc:docMk/>
              <pc:sldMasterMk cId="128931057" sldId="2147483660"/>
              <pc:sldLayoutMk cId="2395045570" sldId="2147483664"/>
              <ac:spMk id="3" creationId="{00000000-0000-0000-0000-000000000000}"/>
            </ac:spMkLst>
          </pc:spChg>
          <pc:spChg chg="mod">
            <ac:chgData name="준섭 오" userId="1323eee44732c443" providerId="LiveId" clId="{7A453B73-6AA6-4EE6-A242-DF1C160B9E6E}" dt="2024-09-04T08:38:45.714" v="11"/>
            <ac:spMkLst>
              <pc:docMk/>
              <pc:sldMasterMk cId="128931057" sldId="2147483660"/>
              <pc:sldLayoutMk cId="2395045570" sldId="2147483664"/>
              <ac:spMk id="4" creationId="{00000000-0000-0000-0000-000000000000}"/>
            </ac:spMkLst>
          </pc:spChg>
        </pc:sldLayoutChg>
        <pc:sldLayoutChg chg="modSp">
          <pc:chgData name="준섭 오" userId="1323eee44732c443" providerId="LiveId" clId="{7A453B73-6AA6-4EE6-A242-DF1C160B9E6E}" dt="2024-09-04T08:38:45.714" v="11"/>
          <pc:sldLayoutMkLst>
            <pc:docMk/>
            <pc:sldMasterMk cId="128931057" sldId="2147483660"/>
            <pc:sldLayoutMk cId="1530647843" sldId="2147483665"/>
          </pc:sldLayoutMkLst>
          <pc:spChg chg="mod">
            <ac:chgData name="준섭 오" userId="1323eee44732c443" providerId="LiveId" clId="{7A453B73-6AA6-4EE6-A242-DF1C160B9E6E}" dt="2024-09-04T08:38:45.714" v="11"/>
            <ac:spMkLst>
              <pc:docMk/>
              <pc:sldMasterMk cId="128931057" sldId="2147483660"/>
              <pc:sldLayoutMk cId="1530647843" sldId="2147483665"/>
              <ac:spMk id="2" creationId="{00000000-0000-0000-0000-000000000000}"/>
            </ac:spMkLst>
          </pc:spChg>
          <pc:spChg chg="mod">
            <ac:chgData name="준섭 오" userId="1323eee44732c443" providerId="LiveId" clId="{7A453B73-6AA6-4EE6-A242-DF1C160B9E6E}" dt="2024-09-04T08:38:45.714" v="11"/>
            <ac:spMkLst>
              <pc:docMk/>
              <pc:sldMasterMk cId="128931057" sldId="2147483660"/>
              <pc:sldLayoutMk cId="1530647843" sldId="2147483665"/>
              <ac:spMk id="3" creationId="{00000000-0000-0000-0000-000000000000}"/>
            </ac:spMkLst>
          </pc:spChg>
          <pc:spChg chg="mod">
            <ac:chgData name="준섭 오" userId="1323eee44732c443" providerId="LiveId" clId="{7A453B73-6AA6-4EE6-A242-DF1C160B9E6E}" dt="2024-09-04T08:38:45.714" v="11"/>
            <ac:spMkLst>
              <pc:docMk/>
              <pc:sldMasterMk cId="128931057" sldId="2147483660"/>
              <pc:sldLayoutMk cId="1530647843" sldId="2147483665"/>
              <ac:spMk id="4" creationId="{00000000-0000-0000-0000-000000000000}"/>
            </ac:spMkLst>
          </pc:spChg>
          <pc:spChg chg="mod">
            <ac:chgData name="준섭 오" userId="1323eee44732c443" providerId="LiveId" clId="{7A453B73-6AA6-4EE6-A242-DF1C160B9E6E}" dt="2024-09-04T08:38:45.714" v="11"/>
            <ac:spMkLst>
              <pc:docMk/>
              <pc:sldMasterMk cId="128931057" sldId="2147483660"/>
              <pc:sldLayoutMk cId="1530647843" sldId="2147483665"/>
              <ac:spMk id="5" creationId="{00000000-0000-0000-0000-000000000000}"/>
            </ac:spMkLst>
          </pc:spChg>
          <pc:spChg chg="mod">
            <ac:chgData name="준섭 오" userId="1323eee44732c443" providerId="LiveId" clId="{7A453B73-6AA6-4EE6-A242-DF1C160B9E6E}" dt="2024-09-04T08:38:45.714" v="11"/>
            <ac:spMkLst>
              <pc:docMk/>
              <pc:sldMasterMk cId="128931057" sldId="2147483660"/>
              <pc:sldLayoutMk cId="1530647843" sldId="2147483665"/>
              <ac:spMk id="6" creationId="{00000000-0000-0000-0000-000000000000}"/>
            </ac:spMkLst>
          </pc:spChg>
        </pc:sldLayoutChg>
        <pc:sldLayoutChg chg="modSp">
          <pc:chgData name="준섭 오" userId="1323eee44732c443" providerId="LiveId" clId="{7A453B73-6AA6-4EE6-A242-DF1C160B9E6E}" dt="2024-09-04T08:38:45.714" v="11"/>
          <pc:sldLayoutMkLst>
            <pc:docMk/>
            <pc:sldMasterMk cId="128931057" sldId="2147483660"/>
            <pc:sldLayoutMk cId="1625109510" sldId="2147483668"/>
          </pc:sldLayoutMkLst>
          <pc:spChg chg="mod">
            <ac:chgData name="준섭 오" userId="1323eee44732c443" providerId="LiveId" clId="{7A453B73-6AA6-4EE6-A242-DF1C160B9E6E}" dt="2024-09-04T08:38:45.714" v="11"/>
            <ac:spMkLst>
              <pc:docMk/>
              <pc:sldMasterMk cId="128931057" sldId="2147483660"/>
              <pc:sldLayoutMk cId="1625109510" sldId="2147483668"/>
              <ac:spMk id="2" creationId="{00000000-0000-0000-0000-000000000000}"/>
            </ac:spMkLst>
          </pc:spChg>
          <pc:spChg chg="mod">
            <ac:chgData name="준섭 오" userId="1323eee44732c443" providerId="LiveId" clId="{7A453B73-6AA6-4EE6-A242-DF1C160B9E6E}" dt="2024-09-04T08:38:45.714" v="11"/>
            <ac:spMkLst>
              <pc:docMk/>
              <pc:sldMasterMk cId="128931057" sldId="2147483660"/>
              <pc:sldLayoutMk cId="1625109510" sldId="2147483668"/>
              <ac:spMk id="3" creationId="{00000000-0000-0000-0000-000000000000}"/>
            </ac:spMkLst>
          </pc:spChg>
          <pc:spChg chg="mod">
            <ac:chgData name="준섭 오" userId="1323eee44732c443" providerId="LiveId" clId="{7A453B73-6AA6-4EE6-A242-DF1C160B9E6E}" dt="2024-09-04T08:38:45.714" v="11"/>
            <ac:spMkLst>
              <pc:docMk/>
              <pc:sldMasterMk cId="128931057" sldId="2147483660"/>
              <pc:sldLayoutMk cId="1625109510" sldId="2147483668"/>
              <ac:spMk id="4" creationId="{00000000-0000-0000-0000-000000000000}"/>
            </ac:spMkLst>
          </pc:spChg>
        </pc:sldLayoutChg>
        <pc:sldLayoutChg chg="modSp">
          <pc:chgData name="준섭 오" userId="1323eee44732c443" providerId="LiveId" clId="{7A453B73-6AA6-4EE6-A242-DF1C160B9E6E}" dt="2024-09-04T08:38:45.714" v="11"/>
          <pc:sldLayoutMkLst>
            <pc:docMk/>
            <pc:sldMasterMk cId="128931057" sldId="2147483660"/>
            <pc:sldLayoutMk cId="2574715806" sldId="2147483669"/>
          </pc:sldLayoutMkLst>
          <pc:spChg chg="mod">
            <ac:chgData name="준섭 오" userId="1323eee44732c443" providerId="LiveId" clId="{7A453B73-6AA6-4EE6-A242-DF1C160B9E6E}" dt="2024-09-04T08:38:45.714" v="11"/>
            <ac:spMkLst>
              <pc:docMk/>
              <pc:sldMasterMk cId="128931057" sldId="2147483660"/>
              <pc:sldLayoutMk cId="2574715806" sldId="2147483669"/>
              <ac:spMk id="2" creationId="{00000000-0000-0000-0000-000000000000}"/>
            </ac:spMkLst>
          </pc:spChg>
          <pc:spChg chg="mod">
            <ac:chgData name="준섭 오" userId="1323eee44732c443" providerId="LiveId" clId="{7A453B73-6AA6-4EE6-A242-DF1C160B9E6E}" dt="2024-09-04T08:38:45.714" v="11"/>
            <ac:spMkLst>
              <pc:docMk/>
              <pc:sldMasterMk cId="128931057" sldId="2147483660"/>
              <pc:sldLayoutMk cId="2574715806" sldId="2147483669"/>
              <ac:spMk id="3" creationId="{00000000-0000-0000-0000-000000000000}"/>
            </ac:spMkLst>
          </pc:spChg>
          <pc:spChg chg="mod">
            <ac:chgData name="준섭 오" userId="1323eee44732c443" providerId="LiveId" clId="{7A453B73-6AA6-4EE6-A242-DF1C160B9E6E}" dt="2024-09-04T08:38:45.714" v="11"/>
            <ac:spMkLst>
              <pc:docMk/>
              <pc:sldMasterMk cId="128931057" sldId="2147483660"/>
              <pc:sldLayoutMk cId="2574715806" sldId="2147483669"/>
              <ac:spMk id="4" creationId="{00000000-0000-0000-0000-000000000000}"/>
            </ac:spMkLst>
          </pc:spChg>
        </pc:sldLayoutChg>
        <pc:sldLayoutChg chg="modSp">
          <pc:chgData name="준섭 오" userId="1323eee44732c443" providerId="LiveId" clId="{7A453B73-6AA6-4EE6-A242-DF1C160B9E6E}" dt="2024-09-04T08:38:45.714" v="11"/>
          <pc:sldLayoutMkLst>
            <pc:docMk/>
            <pc:sldMasterMk cId="128931057" sldId="2147483660"/>
            <pc:sldLayoutMk cId="3742942332" sldId="2147483671"/>
          </pc:sldLayoutMkLst>
          <pc:spChg chg="mod">
            <ac:chgData name="준섭 오" userId="1323eee44732c443" providerId="LiveId" clId="{7A453B73-6AA6-4EE6-A242-DF1C160B9E6E}" dt="2024-09-04T08:38:45.714" v="11"/>
            <ac:spMkLst>
              <pc:docMk/>
              <pc:sldMasterMk cId="128931057" sldId="2147483660"/>
              <pc:sldLayoutMk cId="3742942332" sldId="2147483671"/>
              <ac:spMk id="2" creationId="{00000000-0000-0000-0000-000000000000}"/>
            </ac:spMkLst>
          </pc:spChg>
          <pc:spChg chg="mod">
            <ac:chgData name="준섭 오" userId="1323eee44732c443" providerId="LiveId" clId="{7A453B73-6AA6-4EE6-A242-DF1C160B9E6E}" dt="2024-09-04T08:38:45.714" v="11"/>
            <ac:spMkLst>
              <pc:docMk/>
              <pc:sldMasterMk cId="128931057" sldId="2147483660"/>
              <pc:sldLayoutMk cId="3742942332" sldId="2147483671"/>
              <ac:spMk id="3" creationId="{00000000-0000-0000-0000-000000000000}"/>
            </ac:spMkLst>
          </pc:spChg>
        </pc:sldLayoutChg>
      </pc:sldMasterChg>
      <pc:sldMasterChg chg="modSp modSldLayout">
        <pc:chgData name="준섭 오" userId="1323eee44732c443" providerId="LiveId" clId="{7A453B73-6AA6-4EE6-A242-DF1C160B9E6E}" dt="2024-09-04T08:38:44.977" v="10"/>
        <pc:sldMasterMkLst>
          <pc:docMk/>
          <pc:sldMasterMk cId="2713663297" sldId="2147483672"/>
        </pc:sldMasterMkLst>
        <pc:spChg chg="mod">
          <ac:chgData name="준섭 오" userId="1323eee44732c443" providerId="LiveId" clId="{7A453B73-6AA6-4EE6-A242-DF1C160B9E6E}" dt="2024-09-04T08:38:44.977" v="10"/>
          <ac:spMkLst>
            <pc:docMk/>
            <pc:sldMasterMk cId="2713663297" sldId="2147483672"/>
            <ac:spMk id="2" creationId="{00000000-0000-0000-0000-000000000000}"/>
          </ac:spMkLst>
        </pc:spChg>
        <pc:spChg chg="mod">
          <ac:chgData name="준섭 오" userId="1323eee44732c443" providerId="LiveId" clId="{7A453B73-6AA6-4EE6-A242-DF1C160B9E6E}" dt="2024-09-04T08:38:44.977" v="10"/>
          <ac:spMkLst>
            <pc:docMk/>
            <pc:sldMasterMk cId="2713663297" sldId="2147483672"/>
            <ac:spMk id="3" creationId="{00000000-0000-0000-0000-000000000000}"/>
          </ac:spMkLst>
        </pc:spChg>
        <pc:spChg chg="mod">
          <ac:chgData name="준섭 오" userId="1323eee44732c443" providerId="LiveId" clId="{7A453B73-6AA6-4EE6-A242-DF1C160B9E6E}" dt="2024-09-04T08:38:44.977" v="10"/>
          <ac:spMkLst>
            <pc:docMk/>
            <pc:sldMasterMk cId="2713663297" sldId="2147483672"/>
            <ac:spMk id="4" creationId="{00000000-0000-0000-0000-000000000000}"/>
          </ac:spMkLst>
        </pc:spChg>
        <pc:spChg chg="mod">
          <ac:chgData name="준섭 오" userId="1323eee44732c443" providerId="LiveId" clId="{7A453B73-6AA6-4EE6-A242-DF1C160B9E6E}" dt="2024-09-04T08:38:44.977" v="10"/>
          <ac:spMkLst>
            <pc:docMk/>
            <pc:sldMasterMk cId="2713663297" sldId="2147483672"/>
            <ac:spMk id="5" creationId="{00000000-0000-0000-0000-000000000000}"/>
          </ac:spMkLst>
        </pc:spChg>
        <pc:spChg chg="mod">
          <ac:chgData name="준섭 오" userId="1323eee44732c443" providerId="LiveId" clId="{7A453B73-6AA6-4EE6-A242-DF1C160B9E6E}" dt="2024-09-04T08:38:44.977" v="10"/>
          <ac:spMkLst>
            <pc:docMk/>
            <pc:sldMasterMk cId="2713663297" sldId="2147483672"/>
            <ac:spMk id="6" creationId="{00000000-0000-0000-0000-000000000000}"/>
          </ac:spMkLst>
        </pc:spChg>
        <pc:sldLayoutChg chg="modSp">
          <pc:chgData name="준섭 오" userId="1323eee44732c443" providerId="LiveId" clId="{7A453B73-6AA6-4EE6-A242-DF1C160B9E6E}" dt="2024-09-04T08:38:44.977" v="10"/>
          <pc:sldLayoutMkLst>
            <pc:docMk/>
            <pc:sldMasterMk cId="2713663297" sldId="2147483672"/>
            <pc:sldLayoutMk cId="3293625417" sldId="2147483673"/>
          </pc:sldLayoutMkLst>
          <pc:spChg chg="mod">
            <ac:chgData name="준섭 오" userId="1323eee44732c443" providerId="LiveId" clId="{7A453B73-6AA6-4EE6-A242-DF1C160B9E6E}" dt="2024-09-04T08:38:44.977" v="10"/>
            <ac:spMkLst>
              <pc:docMk/>
              <pc:sldMasterMk cId="2713663297" sldId="2147483672"/>
              <pc:sldLayoutMk cId="3293625417" sldId="2147483673"/>
              <ac:spMk id="2" creationId="{00000000-0000-0000-0000-000000000000}"/>
            </ac:spMkLst>
          </pc:spChg>
          <pc:spChg chg="mod">
            <ac:chgData name="준섭 오" userId="1323eee44732c443" providerId="LiveId" clId="{7A453B73-6AA6-4EE6-A242-DF1C160B9E6E}" dt="2024-09-04T08:38:44.977" v="10"/>
            <ac:spMkLst>
              <pc:docMk/>
              <pc:sldMasterMk cId="2713663297" sldId="2147483672"/>
              <pc:sldLayoutMk cId="3293625417" sldId="2147483673"/>
              <ac:spMk id="3" creationId="{00000000-0000-0000-0000-000000000000}"/>
            </ac:spMkLst>
          </pc:spChg>
        </pc:sldLayoutChg>
        <pc:sldLayoutChg chg="modSp">
          <pc:chgData name="준섭 오" userId="1323eee44732c443" providerId="LiveId" clId="{7A453B73-6AA6-4EE6-A242-DF1C160B9E6E}" dt="2024-09-04T08:38:44.977" v="10"/>
          <pc:sldLayoutMkLst>
            <pc:docMk/>
            <pc:sldMasterMk cId="2713663297" sldId="2147483672"/>
            <pc:sldLayoutMk cId="1457371855" sldId="2147483675"/>
          </pc:sldLayoutMkLst>
          <pc:spChg chg="mod">
            <ac:chgData name="준섭 오" userId="1323eee44732c443" providerId="LiveId" clId="{7A453B73-6AA6-4EE6-A242-DF1C160B9E6E}" dt="2024-09-04T08:38:44.977" v="10"/>
            <ac:spMkLst>
              <pc:docMk/>
              <pc:sldMasterMk cId="2713663297" sldId="2147483672"/>
              <pc:sldLayoutMk cId="1457371855" sldId="2147483675"/>
              <ac:spMk id="2" creationId="{00000000-0000-0000-0000-000000000000}"/>
            </ac:spMkLst>
          </pc:spChg>
          <pc:spChg chg="mod">
            <ac:chgData name="준섭 오" userId="1323eee44732c443" providerId="LiveId" clId="{7A453B73-6AA6-4EE6-A242-DF1C160B9E6E}" dt="2024-09-04T08:38:44.977" v="10"/>
            <ac:spMkLst>
              <pc:docMk/>
              <pc:sldMasterMk cId="2713663297" sldId="2147483672"/>
              <pc:sldLayoutMk cId="1457371855" sldId="2147483675"/>
              <ac:spMk id="3" creationId="{00000000-0000-0000-0000-000000000000}"/>
            </ac:spMkLst>
          </pc:spChg>
        </pc:sldLayoutChg>
        <pc:sldLayoutChg chg="modSp">
          <pc:chgData name="준섭 오" userId="1323eee44732c443" providerId="LiveId" clId="{7A453B73-6AA6-4EE6-A242-DF1C160B9E6E}" dt="2024-09-04T08:38:44.977" v="10"/>
          <pc:sldLayoutMkLst>
            <pc:docMk/>
            <pc:sldMasterMk cId="2713663297" sldId="2147483672"/>
            <pc:sldLayoutMk cId="886332491" sldId="2147483676"/>
          </pc:sldLayoutMkLst>
          <pc:spChg chg="mod">
            <ac:chgData name="준섭 오" userId="1323eee44732c443" providerId="LiveId" clId="{7A453B73-6AA6-4EE6-A242-DF1C160B9E6E}" dt="2024-09-04T08:38:44.977" v="10"/>
            <ac:spMkLst>
              <pc:docMk/>
              <pc:sldMasterMk cId="2713663297" sldId="2147483672"/>
              <pc:sldLayoutMk cId="886332491" sldId="2147483676"/>
              <ac:spMk id="3" creationId="{00000000-0000-0000-0000-000000000000}"/>
            </ac:spMkLst>
          </pc:spChg>
          <pc:spChg chg="mod">
            <ac:chgData name="준섭 오" userId="1323eee44732c443" providerId="LiveId" clId="{7A453B73-6AA6-4EE6-A242-DF1C160B9E6E}" dt="2024-09-04T08:38:44.977" v="10"/>
            <ac:spMkLst>
              <pc:docMk/>
              <pc:sldMasterMk cId="2713663297" sldId="2147483672"/>
              <pc:sldLayoutMk cId="886332491" sldId="2147483676"/>
              <ac:spMk id="4" creationId="{00000000-0000-0000-0000-000000000000}"/>
            </ac:spMkLst>
          </pc:spChg>
        </pc:sldLayoutChg>
        <pc:sldLayoutChg chg="modSp">
          <pc:chgData name="준섭 오" userId="1323eee44732c443" providerId="LiveId" clId="{7A453B73-6AA6-4EE6-A242-DF1C160B9E6E}" dt="2024-09-04T08:38:44.977" v="10"/>
          <pc:sldLayoutMkLst>
            <pc:docMk/>
            <pc:sldMasterMk cId="2713663297" sldId="2147483672"/>
            <pc:sldLayoutMk cId="1979116068" sldId="2147483677"/>
          </pc:sldLayoutMkLst>
          <pc:spChg chg="mod">
            <ac:chgData name="준섭 오" userId="1323eee44732c443" providerId="LiveId" clId="{7A453B73-6AA6-4EE6-A242-DF1C160B9E6E}" dt="2024-09-04T08:38:44.977" v="10"/>
            <ac:spMkLst>
              <pc:docMk/>
              <pc:sldMasterMk cId="2713663297" sldId="2147483672"/>
              <pc:sldLayoutMk cId="1979116068" sldId="2147483677"/>
              <ac:spMk id="2" creationId="{00000000-0000-0000-0000-000000000000}"/>
            </ac:spMkLst>
          </pc:spChg>
          <pc:spChg chg="mod">
            <ac:chgData name="준섭 오" userId="1323eee44732c443" providerId="LiveId" clId="{7A453B73-6AA6-4EE6-A242-DF1C160B9E6E}" dt="2024-09-04T08:38:44.977" v="10"/>
            <ac:spMkLst>
              <pc:docMk/>
              <pc:sldMasterMk cId="2713663297" sldId="2147483672"/>
              <pc:sldLayoutMk cId="1979116068" sldId="2147483677"/>
              <ac:spMk id="3" creationId="{00000000-0000-0000-0000-000000000000}"/>
            </ac:spMkLst>
          </pc:spChg>
          <pc:spChg chg="mod">
            <ac:chgData name="준섭 오" userId="1323eee44732c443" providerId="LiveId" clId="{7A453B73-6AA6-4EE6-A242-DF1C160B9E6E}" dt="2024-09-04T08:38:44.977" v="10"/>
            <ac:spMkLst>
              <pc:docMk/>
              <pc:sldMasterMk cId="2713663297" sldId="2147483672"/>
              <pc:sldLayoutMk cId="1979116068" sldId="2147483677"/>
              <ac:spMk id="4" creationId="{00000000-0000-0000-0000-000000000000}"/>
            </ac:spMkLst>
          </pc:spChg>
          <pc:spChg chg="mod">
            <ac:chgData name="준섭 오" userId="1323eee44732c443" providerId="LiveId" clId="{7A453B73-6AA6-4EE6-A242-DF1C160B9E6E}" dt="2024-09-04T08:38:44.977" v="10"/>
            <ac:spMkLst>
              <pc:docMk/>
              <pc:sldMasterMk cId="2713663297" sldId="2147483672"/>
              <pc:sldLayoutMk cId="1979116068" sldId="2147483677"/>
              <ac:spMk id="5" creationId="{00000000-0000-0000-0000-000000000000}"/>
            </ac:spMkLst>
          </pc:spChg>
          <pc:spChg chg="mod">
            <ac:chgData name="준섭 오" userId="1323eee44732c443" providerId="LiveId" clId="{7A453B73-6AA6-4EE6-A242-DF1C160B9E6E}" dt="2024-09-04T08:38:44.977" v="10"/>
            <ac:spMkLst>
              <pc:docMk/>
              <pc:sldMasterMk cId="2713663297" sldId="2147483672"/>
              <pc:sldLayoutMk cId="1979116068" sldId="2147483677"/>
              <ac:spMk id="6" creationId="{00000000-0000-0000-0000-000000000000}"/>
            </ac:spMkLst>
          </pc:spChg>
        </pc:sldLayoutChg>
        <pc:sldLayoutChg chg="modSp">
          <pc:chgData name="준섭 오" userId="1323eee44732c443" providerId="LiveId" clId="{7A453B73-6AA6-4EE6-A242-DF1C160B9E6E}" dt="2024-09-04T08:38:44.977" v="10"/>
          <pc:sldLayoutMkLst>
            <pc:docMk/>
            <pc:sldMasterMk cId="2713663297" sldId="2147483672"/>
            <pc:sldLayoutMk cId="2981382238" sldId="2147483680"/>
          </pc:sldLayoutMkLst>
          <pc:spChg chg="mod">
            <ac:chgData name="준섭 오" userId="1323eee44732c443" providerId="LiveId" clId="{7A453B73-6AA6-4EE6-A242-DF1C160B9E6E}" dt="2024-09-04T08:38:44.977" v="10"/>
            <ac:spMkLst>
              <pc:docMk/>
              <pc:sldMasterMk cId="2713663297" sldId="2147483672"/>
              <pc:sldLayoutMk cId="2981382238" sldId="2147483680"/>
              <ac:spMk id="2" creationId="{00000000-0000-0000-0000-000000000000}"/>
            </ac:spMkLst>
          </pc:spChg>
          <pc:spChg chg="mod">
            <ac:chgData name="준섭 오" userId="1323eee44732c443" providerId="LiveId" clId="{7A453B73-6AA6-4EE6-A242-DF1C160B9E6E}" dt="2024-09-04T08:38:44.977" v="10"/>
            <ac:spMkLst>
              <pc:docMk/>
              <pc:sldMasterMk cId="2713663297" sldId="2147483672"/>
              <pc:sldLayoutMk cId="2981382238" sldId="2147483680"/>
              <ac:spMk id="3" creationId="{00000000-0000-0000-0000-000000000000}"/>
            </ac:spMkLst>
          </pc:spChg>
          <pc:spChg chg="mod">
            <ac:chgData name="준섭 오" userId="1323eee44732c443" providerId="LiveId" clId="{7A453B73-6AA6-4EE6-A242-DF1C160B9E6E}" dt="2024-09-04T08:38:44.977" v="10"/>
            <ac:spMkLst>
              <pc:docMk/>
              <pc:sldMasterMk cId="2713663297" sldId="2147483672"/>
              <pc:sldLayoutMk cId="2981382238" sldId="2147483680"/>
              <ac:spMk id="4" creationId="{00000000-0000-0000-0000-000000000000}"/>
            </ac:spMkLst>
          </pc:spChg>
        </pc:sldLayoutChg>
        <pc:sldLayoutChg chg="modSp">
          <pc:chgData name="준섭 오" userId="1323eee44732c443" providerId="LiveId" clId="{7A453B73-6AA6-4EE6-A242-DF1C160B9E6E}" dt="2024-09-04T08:38:44.977" v="10"/>
          <pc:sldLayoutMkLst>
            <pc:docMk/>
            <pc:sldMasterMk cId="2713663297" sldId="2147483672"/>
            <pc:sldLayoutMk cId="4019814515" sldId="2147483681"/>
          </pc:sldLayoutMkLst>
          <pc:spChg chg="mod">
            <ac:chgData name="준섭 오" userId="1323eee44732c443" providerId="LiveId" clId="{7A453B73-6AA6-4EE6-A242-DF1C160B9E6E}" dt="2024-09-04T08:38:44.977" v="10"/>
            <ac:spMkLst>
              <pc:docMk/>
              <pc:sldMasterMk cId="2713663297" sldId="2147483672"/>
              <pc:sldLayoutMk cId="4019814515" sldId="2147483681"/>
              <ac:spMk id="2" creationId="{00000000-0000-0000-0000-000000000000}"/>
            </ac:spMkLst>
          </pc:spChg>
          <pc:spChg chg="mod">
            <ac:chgData name="준섭 오" userId="1323eee44732c443" providerId="LiveId" clId="{7A453B73-6AA6-4EE6-A242-DF1C160B9E6E}" dt="2024-09-04T08:38:44.977" v="10"/>
            <ac:spMkLst>
              <pc:docMk/>
              <pc:sldMasterMk cId="2713663297" sldId="2147483672"/>
              <pc:sldLayoutMk cId="4019814515" sldId="2147483681"/>
              <ac:spMk id="3" creationId="{00000000-0000-0000-0000-000000000000}"/>
            </ac:spMkLst>
          </pc:spChg>
          <pc:spChg chg="mod">
            <ac:chgData name="준섭 오" userId="1323eee44732c443" providerId="LiveId" clId="{7A453B73-6AA6-4EE6-A242-DF1C160B9E6E}" dt="2024-09-04T08:38:44.977" v="10"/>
            <ac:spMkLst>
              <pc:docMk/>
              <pc:sldMasterMk cId="2713663297" sldId="2147483672"/>
              <pc:sldLayoutMk cId="4019814515" sldId="2147483681"/>
              <ac:spMk id="4" creationId="{00000000-0000-0000-0000-000000000000}"/>
            </ac:spMkLst>
          </pc:spChg>
        </pc:sldLayoutChg>
        <pc:sldLayoutChg chg="modSp">
          <pc:chgData name="준섭 오" userId="1323eee44732c443" providerId="LiveId" clId="{7A453B73-6AA6-4EE6-A242-DF1C160B9E6E}" dt="2024-09-04T08:38:44.977" v="10"/>
          <pc:sldLayoutMkLst>
            <pc:docMk/>
            <pc:sldMasterMk cId="2713663297" sldId="2147483672"/>
            <pc:sldLayoutMk cId="4132859331" sldId="2147483683"/>
          </pc:sldLayoutMkLst>
          <pc:spChg chg="mod">
            <ac:chgData name="준섭 오" userId="1323eee44732c443" providerId="LiveId" clId="{7A453B73-6AA6-4EE6-A242-DF1C160B9E6E}" dt="2024-09-04T08:38:44.977" v="10"/>
            <ac:spMkLst>
              <pc:docMk/>
              <pc:sldMasterMk cId="2713663297" sldId="2147483672"/>
              <pc:sldLayoutMk cId="4132859331" sldId="2147483683"/>
              <ac:spMk id="2" creationId="{00000000-0000-0000-0000-000000000000}"/>
            </ac:spMkLst>
          </pc:spChg>
          <pc:spChg chg="mod">
            <ac:chgData name="준섭 오" userId="1323eee44732c443" providerId="LiveId" clId="{7A453B73-6AA6-4EE6-A242-DF1C160B9E6E}" dt="2024-09-04T08:38:44.977" v="10"/>
            <ac:spMkLst>
              <pc:docMk/>
              <pc:sldMasterMk cId="2713663297" sldId="2147483672"/>
              <pc:sldLayoutMk cId="4132859331" sldId="2147483683"/>
              <ac:spMk id="3" creationId="{00000000-0000-0000-0000-000000000000}"/>
            </ac:spMkLst>
          </pc:spChg>
        </pc:sldLayoutChg>
      </pc:sldMasterChg>
      <pc:sldMasterChg chg="modSp modSldLayout">
        <pc:chgData name="준섭 오" userId="1323eee44732c443" providerId="LiveId" clId="{7A453B73-6AA6-4EE6-A242-DF1C160B9E6E}" dt="2024-09-04T08:38:44.272" v="9"/>
        <pc:sldMasterMkLst>
          <pc:docMk/>
          <pc:sldMasterMk cId="3670757957" sldId="2147483684"/>
        </pc:sldMasterMkLst>
        <pc:spChg chg="mod">
          <ac:chgData name="준섭 오" userId="1323eee44732c443" providerId="LiveId" clId="{7A453B73-6AA6-4EE6-A242-DF1C160B9E6E}" dt="2024-09-04T08:38:44.272" v="9"/>
          <ac:spMkLst>
            <pc:docMk/>
            <pc:sldMasterMk cId="3670757957" sldId="2147483684"/>
            <ac:spMk id="2" creationId="{00000000-0000-0000-0000-000000000000}"/>
          </ac:spMkLst>
        </pc:spChg>
        <pc:spChg chg="mod">
          <ac:chgData name="준섭 오" userId="1323eee44732c443" providerId="LiveId" clId="{7A453B73-6AA6-4EE6-A242-DF1C160B9E6E}" dt="2024-09-04T08:38:44.272" v="9"/>
          <ac:spMkLst>
            <pc:docMk/>
            <pc:sldMasterMk cId="3670757957" sldId="2147483684"/>
            <ac:spMk id="3" creationId="{00000000-0000-0000-0000-000000000000}"/>
          </ac:spMkLst>
        </pc:spChg>
        <pc:spChg chg="mod">
          <ac:chgData name="준섭 오" userId="1323eee44732c443" providerId="LiveId" clId="{7A453B73-6AA6-4EE6-A242-DF1C160B9E6E}" dt="2024-09-04T08:38:44.272" v="9"/>
          <ac:spMkLst>
            <pc:docMk/>
            <pc:sldMasterMk cId="3670757957" sldId="2147483684"/>
            <ac:spMk id="4" creationId="{00000000-0000-0000-0000-000000000000}"/>
          </ac:spMkLst>
        </pc:spChg>
        <pc:spChg chg="mod">
          <ac:chgData name="준섭 오" userId="1323eee44732c443" providerId="LiveId" clId="{7A453B73-6AA6-4EE6-A242-DF1C160B9E6E}" dt="2024-09-04T08:38:44.272" v="9"/>
          <ac:spMkLst>
            <pc:docMk/>
            <pc:sldMasterMk cId="3670757957" sldId="2147483684"/>
            <ac:spMk id="5" creationId="{00000000-0000-0000-0000-000000000000}"/>
          </ac:spMkLst>
        </pc:spChg>
        <pc:spChg chg="mod">
          <ac:chgData name="준섭 오" userId="1323eee44732c443" providerId="LiveId" clId="{7A453B73-6AA6-4EE6-A242-DF1C160B9E6E}" dt="2024-09-04T08:38:44.272" v="9"/>
          <ac:spMkLst>
            <pc:docMk/>
            <pc:sldMasterMk cId="3670757957" sldId="2147483684"/>
            <ac:spMk id="6" creationId="{00000000-0000-0000-0000-000000000000}"/>
          </ac:spMkLst>
        </pc:spChg>
        <pc:sldLayoutChg chg="modSp">
          <pc:chgData name="준섭 오" userId="1323eee44732c443" providerId="LiveId" clId="{7A453B73-6AA6-4EE6-A242-DF1C160B9E6E}" dt="2024-09-04T08:38:44.272" v="9"/>
          <pc:sldLayoutMkLst>
            <pc:docMk/>
            <pc:sldMasterMk cId="3670757957" sldId="2147483684"/>
            <pc:sldLayoutMk cId="1657632607" sldId="2147483685"/>
          </pc:sldLayoutMkLst>
          <pc:spChg chg="mod">
            <ac:chgData name="준섭 오" userId="1323eee44732c443" providerId="LiveId" clId="{7A453B73-6AA6-4EE6-A242-DF1C160B9E6E}" dt="2024-09-04T08:38:44.272" v="9"/>
            <ac:spMkLst>
              <pc:docMk/>
              <pc:sldMasterMk cId="3670757957" sldId="2147483684"/>
              <pc:sldLayoutMk cId="1657632607" sldId="2147483685"/>
              <ac:spMk id="2" creationId="{00000000-0000-0000-0000-000000000000}"/>
            </ac:spMkLst>
          </pc:spChg>
          <pc:spChg chg="mod">
            <ac:chgData name="준섭 오" userId="1323eee44732c443" providerId="LiveId" clId="{7A453B73-6AA6-4EE6-A242-DF1C160B9E6E}" dt="2024-09-04T08:38:44.272" v="9"/>
            <ac:spMkLst>
              <pc:docMk/>
              <pc:sldMasterMk cId="3670757957" sldId="2147483684"/>
              <pc:sldLayoutMk cId="1657632607" sldId="2147483685"/>
              <ac:spMk id="3" creationId="{00000000-0000-0000-0000-000000000000}"/>
            </ac:spMkLst>
          </pc:spChg>
        </pc:sldLayoutChg>
        <pc:sldLayoutChg chg="modSp">
          <pc:chgData name="준섭 오" userId="1323eee44732c443" providerId="LiveId" clId="{7A453B73-6AA6-4EE6-A242-DF1C160B9E6E}" dt="2024-09-04T08:38:44.272" v="9"/>
          <pc:sldLayoutMkLst>
            <pc:docMk/>
            <pc:sldMasterMk cId="3670757957" sldId="2147483684"/>
            <pc:sldLayoutMk cId="1182487729" sldId="2147483687"/>
          </pc:sldLayoutMkLst>
          <pc:spChg chg="mod">
            <ac:chgData name="준섭 오" userId="1323eee44732c443" providerId="LiveId" clId="{7A453B73-6AA6-4EE6-A242-DF1C160B9E6E}" dt="2024-09-04T08:38:44.272" v="9"/>
            <ac:spMkLst>
              <pc:docMk/>
              <pc:sldMasterMk cId="3670757957" sldId="2147483684"/>
              <pc:sldLayoutMk cId="1182487729" sldId="2147483687"/>
              <ac:spMk id="2" creationId="{00000000-0000-0000-0000-000000000000}"/>
            </ac:spMkLst>
          </pc:spChg>
          <pc:spChg chg="mod">
            <ac:chgData name="준섭 오" userId="1323eee44732c443" providerId="LiveId" clId="{7A453B73-6AA6-4EE6-A242-DF1C160B9E6E}" dt="2024-09-04T08:38:44.272" v="9"/>
            <ac:spMkLst>
              <pc:docMk/>
              <pc:sldMasterMk cId="3670757957" sldId="2147483684"/>
              <pc:sldLayoutMk cId="1182487729" sldId="2147483687"/>
              <ac:spMk id="3" creationId="{00000000-0000-0000-0000-000000000000}"/>
            </ac:spMkLst>
          </pc:spChg>
        </pc:sldLayoutChg>
        <pc:sldLayoutChg chg="modSp">
          <pc:chgData name="준섭 오" userId="1323eee44732c443" providerId="LiveId" clId="{7A453B73-6AA6-4EE6-A242-DF1C160B9E6E}" dt="2024-09-04T08:38:44.272" v="9"/>
          <pc:sldLayoutMkLst>
            <pc:docMk/>
            <pc:sldMasterMk cId="3670757957" sldId="2147483684"/>
            <pc:sldLayoutMk cId="3812529182" sldId="2147483688"/>
          </pc:sldLayoutMkLst>
          <pc:spChg chg="mod">
            <ac:chgData name="준섭 오" userId="1323eee44732c443" providerId="LiveId" clId="{7A453B73-6AA6-4EE6-A242-DF1C160B9E6E}" dt="2024-09-04T08:38:44.272" v="9"/>
            <ac:spMkLst>
              <pc:docMk/>
              <pc:sldMasterMk cId="3670757957" sldId="2147483684"/>
              <pc:sldLayoutMk cId="3812529182" sldId="2147483688"/>
              <ac:spMk id="3" creationId="{00000000-0000-0000-0000-000000000000}"/>
            </ac:spMkLst>
          </pc:spChg>
          <pc:spChg chg="mod">
            <ac:chgData name="준섭 오" userId="1323eee44732c443" providerId="LiveId" clId="{7A453B73-6AA6-4EE6-A242-DF1C160B9E6E}" dt="2024-09-04T08:38:44.272" v="9"/>
            <ac:spMkLst>
              <pc:docMk/>
              <pc:sldMasterMk cId="3670757957" sldId="2147483684"/>
              <pc:sldLayoutMk cId="3812529182" sldId="2147483688"/>
              <ac:spMk id="4" creationId="{00000000-0000-0000-0000-000000000000}"/>
            </ac:spMkLst>
          </pc:spChg>
        </pc:sldLayoutChg>
        <pc:sldLayoutChg chg="modSp">
          <pc:chgData name="준섭 오" userId="1323eee44732c443" providerId="LiveId" clId="{7A453B73-6AA6-4EE6-A242-DF1C160B9E6E}" dt="2024-09-04T08:38:44.272" v="9"/>
          <pc:sldLayoutMkLst>
            <pc:docMk/>
            <pc:sldMasterMk cId="3670757957" sldId="2147483684"/>
            <pc:sldLayoutMk cId="2075125021" sldId="2147483689"/>
          </pc:sldLayoutMkLst>
          <pc:spChg chg="mod">
            <ac:chgData name="준섭 오" userId="1323eee44732c443" providerId="LiveId" clId="{7A453B73-6AA6-4EE6-A242-DF1C160B9E6E}" dt="2024-09-04T08:38:44.272" v="9"/>
            <ac:spMkLst>
              <pc:docMk/>
              <pc:sldMasterMk cId="3670757957" sldId="2147483684"/>
              <pc:sldLayoutMk cId="2075125021" sldId="2147483689"/>
              <ac:spMk id="2" creationId="{00000000-0000-0000-0000-000000000000}"/>
            </ac:spMkLst>
          </pc:spChg>
          <pc:spChg chg="mod">
            <ac:chgData name="준섭 오" userId="1323eee44732c443" providerId="LiveId" clId="{7A453B73-6AA6-4EE6-A242-DF1C160B9E6E}" dt="2024-09-04T08:38:44.272" v="9"/>
            <ac:spMkLst>
              <pc:docMk/>
              <pc:sldMasterMk cId="3670757957" sldId="2147483684"/>
              <pc:sldLayoutMk cId="2075125021" sldId="2147483689"/>
              <ac:spMk id="3" creationId="{00000000-0000-0000-0000-000000000000}"/>
            </ac:spMkLst>
          </pc:spChg>
          <pc:spChg chg="mod">
            <ac:chgData name="준섭 오" userId="1323eee44732c443" providerId="LiveId" clId="{7A453B73-6AA6-4EE6-A242-DF1C160B9E6E}" dt="2024-09-04T08:38:44.272" v="9"/>
            <ac:spMkLst>
              <pc:docMk/>
              <pc:sldMasterMk cId="3670757957" sldId="2147483684"/>
              <pc:sldLayoutMk cId="2075125021" sldId="2147483689"/>
              <ac:spMk id="4" creationId="{00000000-0000-0000-0000-000000000000}"/>
            </ac:spMkLst>
          </pc:spChg>
          <pc:spChg chg="mod">
            <ac:chgData name="준섭 오" userId="1323eee44732c443" providerId="LiveId" clId="{7A453B73-6AA6-4EE6-A242-DF1C160B9E6E}" dt="2024-09-04T08:38:44.272" v="9"/>
            <ac:spMkLst>
              <pc:docMk/>
              <pc:sldMasterMk cId="3670757957" sldId="2147483684"/>
              <pc:sldLayoutMk cId="2075125021" sldId="2147483689"/>
              <ac:spMk id="5" creationId="{00000000-0000-0000-0000-000000000000}"/>
            </ac:spMkLst>
          </pc:spChg>
          <pc:spChg chg="mod">
            <ac:chgData name="준섭 오" userId="1323eee44732c443" providerId="LiveId" clId="{7A453B73-6AA6-4EE6-A242-DF1C160B9E6E}" dt="2024-09-04T08:38:44.272" v="9"/>
            <ac:spMkLst>
              <pc:docMk/>
              <pc:sldMasterMk cId="3670757957" sldId="2147483684"/>
              <pc:sldLayoutMk cId="2075125021" sldId="2147483689"/>
              <ac:spMk id="6" creationId="{00000000-0000-0000-0000-000000000000}"/>
            </ac:spMkLst>
          </pc:spChg>
        </pc:sldLayoutChg>
        <pc:sldLayoutChg chg="modSp">
          <pc:chgData name="준섭 오" userId="1323eee44732c443" providerId="LiveId" clId="{7A453B73-6AA6-4EE6-A242-DF1C160B9E6E}" dt="2024-09-04T08:38:44.272" v="9"/>
          <pc:sldLayoutMkLst>
            <pc:docMk/>
            <pc:sldMasterMk cId="3670757957" sldId="2147483684"/>
            <pc:sldLayoutMk cId="794130669" sldId="2147483692"/>
          </pc:sldLayoutMkLst>
          <pc:spChg chg="mod">
            <ac:chgData name="준섭 오" userId="1323eee44732c443" providerId="LiveId" clId="{7A453B73-6AA6-4EE6-A242-DF1C160B9E6E}" dt="2024-09-04T08:38:44.272" v="9"/>
            <ac:spMkLst>
              <pc:docMk/>
              <pc:sldMasterMk cId="3670757957" sldId="2147483684"/>
              <pc:sldLayoutMk cId="794130669" sldId="2147483692"/>
              <ac:spMk id="2" creationId="{00000000-0000-0000-0000-000000000000}"/>
            </ac:spMkLst>
          </pc:spChg>
          <pc:spChg chg="mod">
            <ac:chgData name="준섭 오" userId="1323eee44732c443" providerId="LiveId" clId="{7A453B73-6AA6-4EE6-A242-DF1C160B9E6E}" dt="2024-09-04T08:38:44.272" v="9"/>
            <ac:spMkLst>
              <pc:docMk/>
              <pc:sldMasterMk cId="3670757957" sldId="2147483684"/>
              <pc:sldLayoutMk cId="794130669" sldId="2147483692"/>
              <ac:spMk id="3" creationId="{00000000-0000-0000-0000-000000000000}"/>
            </ac:spMkLst>
          </pc:spChg>
          <pc:spChg chg="mod">
            <ac:chgData name="준섭 오" userId="1323eee44732c443" providerId="LiveId" clId="{7A453B73-6AA6-4EE6-A242-DF1C160B9E6E}" dt="2024-09-04T08:38:44.272" v="9"/>
            <ac:spMkLst>
              <pc:docMk/>
              <pc:sldMasterMk cId="3670757957" sldId="2147483684"/>
              <pc:sldLayoutMk cId="794130669" sldId="2147483692"/>
              <ac:spMk id="4" creationId="{00000000-0000-0000-0000-000000000000}"/>
            </ac:spMkLst>
          </pc:spChg>
        </pc:sldLayoutChg>
        <pc:sldLayoutChg chg="modSp">
          <pc:chgData name="준섭 오" userId="1323eee44732c443" providerId="LiveId" clId="{7A453B73-6AA6-4EE6-A242-DF1C160B9E6E}" dt="2024-09-04T08:38:44.272" v="9"/>
          <pc:sldLayoutMkLst>
            <pc:docMk/>
            <pc:sldMasterMk cId="3670757957" sldId="2147483684"/>
            <pc:sldLayoutMk cId="1896872514" sldId="2147483693"/>
          </pc:sldLayoutMkLst>
          <pc:spChg chg="mod">
            <ac:chgData name="준섭 오" userId="1323eee44732c443" providerId="LiveId" clId="{7A453B73-6AA6-4EE6-A242-DF1C160B9E6E}" dt="2024-09-04T08:38:44.272" v="9"/>
            <ac:spMkLst>
              <pc:docMk/>
              <pc:sldMasterMk cId="3670757957" sldId="2147483684"/>
              <pc:sldLayoutMk cId="1896872514" sldId="2147483693"/>
              <ac:spMk id="2" creationId="{00000000-0000-0000-0000-000000000000}"/>
            </ac:spMkLst>
          </pc:spChg>
          <pc:spChg chg="mod">
            <ac:chgData name="준섭 오" userId="1323eee44732c443" providerId="LiveId" clId="{7A453B73-6AA6-4EE6-A242-DF1C160B9E6E}" dt="2024-09-04T08:38:44.272" v="9"/>
            <ac:spMkLst>
              <pc:docMk/>
              <pc:sldMasterMk cId="3670757957" sldId="2147483684"/>
              <pc:sldLayoutMk cId="1896872514" sldId="2147483693"/>
              <ac:spMk id="3" creationId="{00000000-0000-0000-0000-000000000000}"/>
            </ac:spMkLst>
          </pc:spChg>
          <pc:spChg chg="mod">
            <ac:chgData name="준섭 오" userId="1323eee44732c443" providerId="LiveId" clId="{7A453B73-6AA6-4EE6-A242-DF1C160B9E6E}" dt="2024-09-04T08:38:44.272" v="9"/>
            <ac:spMkLst>
              <pc:docMk/>
              <pc:sldMasterMk cId="3670757957" sldId="2147483684"/>
              <pc:sldLayoutMk cId="1896872514" sldId="2147483693"/>
              <ac:spMk id="4" creationId="{00000000-0000-0000-0000-000000000000}"/>
            </ac:spMkLst>
          </pc:spChg>
        </pc:sldLayoutChg>
        <pc:sldLayoutChg chg="modSp">
          <pc:chgData name="준섭 오" userId="1323eee44732c443" providerId="LiveId" clId="{7A453B73-6AA6-4EE6-A242-DF1C160B9E6E}" dt="2024-09-04T08:38:44.272" v="9"/>
          <pc:sldLayoutMkLst>
            <pc:docMk/>
            <pc:sldMasterMk cId="3670757957" sldId="2147483684"/>
            <pc:sldLayoutMk cId="3978189437" sldId="2147483695"/>
          </pc:sldLayoutMkLst>
          <pc:spChg chg="mod">
            <ac:chgData name="준섭 오" userId="1323eee44732c443" providerId="LiveId" clId="{7A453B73-6AA6-4EE6-A242-DF1C160B9E6E}" dt="2024-09-04T08:38:44.272" v="9"/>
            <ac:spMkLst>
              <pc:docMk/>
              <pc:sldMasterMk cId="3670757957" sldId="2147483684"/>
              <pc:sldLayoutMk cId="3978189437" sldId="2147483695"/>
              <ac:spMk id="2" creationId="{00000000-0000-0000-0000-000000000000}"/>
            </ac:spMkLst>
          </pc:spChg>
          <pc:spChg chg="mod">
            <ac:chgData name="준섭 오" userId="1323eee44732c443" providerId="LiveId" clId="{7A453B73-6AA6-4EE6-A242-DF1C160B9E6E}" dt="2024-09-04T08:38:44.272" v="9"/>
            <ac:spMkLst>
              <pc:docMk/>
              <pc:sldMasterMk cId="3670757957" sldId="2147483684"/>
              <pc:sldLayoutMk cId="3978189437" sldId="2147483695"/>
              <ac:spMk id="3" creationId="{00000000-0000-0000-0000-000000000000}"/>
            </ac:spMkLst>
          </pc:spChg>
        </pc:sldLayoutChg>
      </pc:sldMasterChg>
    </pc:docChg>
  </pc:docChgLst>
  <pc:docChgLst>
    <pc:chgData name="준섭 오" userId="1323eee44732c443" providerId="LiveId" clId="{128F2D21-B685-4C42-A90A-0397C91654BA}"/>
    <pc:docChg chg="undo custSel addSld modSld">
      <pc:chgData name="준섭 오" userId="1323eee44732c443" providerId="LiveId" clId="{128F2D21-B685-4C42-A90A-0397C91654BA}" dt="2024-08-29T06:00:15.102" v="38"/>
      <pc:docMkLst>
        <pc:docMk/>
      </pc:docMkLst>
      <pc:sldChg chg="addSp delSp modSp mod">
        <pc:chgData name="준섭 오" userId="1323eee44732c443" providerId="LiveId" clId="{128F2D21-B685-4C42-A90A-0397C91654BA}" dt="2024-08-29T05:59:37.283" v="24" actId="1076"/>
        <pc:sldMkLst>
          <pc:docMk/>
          <pc:sldMk cId="1660047747" sldId="311"/>
        </pc:sldMkLst>
        <pc:spChg chg="mod">
          <ac:chgData name="준섭 오" userId="1323eee44732c443" providerId="LiveId" clId="{128F2D21-B685-4C42-A90A-0397C91654BA}" dt="2024-08-29T05:59:13.286" v="18"/>
          <ac:spMkLst>
            <pc:docMk/>
            <pc:sldMk cId="1660047747" sldId="311"/>
            <ac:spMk id="9" creationId="{A41B77E9-415F-46E2-FC8B-8012434CBDBA}"/>
          </ac:spMkLst>
        </pc:spChg>
        <pc:spChg chg="mod">
          <ac:chgData name="준섭 오" userId="1323eee44732c443" providerId="LiveId" clId="{128F2D21-B685-4C42-A90A-0397C91654BA}" dt="2024-08-29T05:59:13.286" v="18"/>
          <ac:spMkLst>
            <pc:docMk/>
            <pc:sldMk cId="1660047747" sldId="311"/>
            <ac:spMk id="27" creationId="{5492F912-9058-FB89-3B21-565632A0331E}"/>
          </ac:spMkLst>
        </pc:spChg>
        <pc:spChg chg="mod">
          <ac:chgData name="준섭 오" userId="1323eee44732c443" providerId="LiveId" clId="{128F2D21-B685-4C42-A90A-0397C91654BA}" dt="2024-08-29T05:59:13.286" v="18"/>
          <ac:spMkLst>
            <pc:docMk/>
            <pc:sldMk cId="1660047747" sldId="311"/>
            <ac:spMk id="28" creationId="{21FE12EE-6356-1A74-E9C0-6507E5461E1B}"/>
          </ac:spMkLst>
        </pc:spChg>
        <pc:spChg chg="mod">
          <ac:chgData name="준섭 오" userId="1323eee44732c443" providerId="LiveId" clId="{128F2D21-B685-4C42-A90A-0397C91654BA}" dt="2024-08-29T05:59:13.286" v="18"/>
          <ac:spMkLst>
            <pc:docMk/>
            <pc:sldMk cId="1660047747" sldId="311"/>
            <ac:spMk id="29" creationId="{E726FCB2-C5F1-60A7-3C43-B4320EA40180}"/>
          </ac:spMkLst>
        </pc:spChg>
        <pc:spChg chg="mod">
          <ac:chgData name="준섭 오" userId="1323eee44732c443" providerId="LiveId" clId="{128F2D21-B685-4C42-A90A-0397C91654BA}" dt="2024-08-29T05:59:13.286" v="18"/>
          <ac:spMkLst>
            <pc:docMk/>
            <pc:sldMk cId="1660047747" sldId="311"/>
            <ac:spMk id="30" creationId="{EAB75311-6CA6-432B-55D4-38E0FE7DEA09}"/>
          </ac:spMkLst>
        </pc:spChg>
        <pc:spChg chg="mod">
          <ac:chgData name="준섭 오" userId="1323eee44732c443" providerId="LiveId" clId="{128F2D21-B685-4C42-A90A-0397C91654BA}" dt="2024-08-29T05:59:13.286" v="18"/>
          <ac:spMkLst>
            <pc:docMk/>
            <pc:sldMk cId="1660047747" sldId="311"/>
            <ac:spMk id="31" creationId="{03573D20-4EB2-C3C8-BAED-DE133FAF2FE6}"/>
          </ac:spMkLst>
        </pc:spChg>
        <pc:grpChg chg="add mod">
          <ac:chgData name="준섭 오" userId="1323eee44732c443" providerId="LiveId" clId="{128F2D21-B685-4C42-A90A-0397C91654BA}" dt="2024-08-29T05:59:37.283" v="24" actId="1076"/>
          <ac:grpSpMkLst>
            <pc:docMk/>
            <pc:sldMk cId="1660047747" sldId="311"/>
            <ac:grpSpMk id="2" creationId="{B84492E9-D6A3-FD91-169F-358130E5830B}"/>
          </ac:grpSpMkLst>
        </pc:grpChg>
        <pc:grpChg chg="mod">
          <ac:chgData name="준섭 오" userId="1323eee44732c443" providerId="LiveId" clId="{128F2D21-B685-4C42-A90A-0397C91654BA}" dt="2024-08-29T05:59:13.286" v="18"/>
          <ac:grpSpMkLst>
            <pc:docMk/>
            <pc:sldMk cId="1660047747" sldId="311"/>
            <ac:grpSpMk id="4" creationId="{352593BE-1878-530D-5F73-18A6AE482988}"/>
          </ac:grpSpMkLst>
        </pc:grpChg>
        <pc:grpChg chg="del mod">
          <ac:chgData name="준섭 오" userId="1323eee44732c443" providerId="LiveId" clId="{128F2D21-B685-4C42-A90A-0397C91654BA}" dt="2024-08-29T05:59:33.649" v="23" actId="478"/>
          <ac:grpSpMkLst>
            <pc:docMk/>
            <pc:sldMk cId="1660047747" sldId="311"/>
            <ac:grpSpMk id="18" creationId="{00D24828-6591-91B9-A52A-B45EE647447E}"/>
          </ac:grpSpMkLst>
        </pc:grpChg>
        <pc:grpChg chg="mod">
          <ac:chgData name="준섭 오" userId="1323eee44732c443" providerId="LiveId" clId="{128F2D21-B685-4C42-A90A-0397C91654BA}" dt="2024-08-29T05:59:13.286" v="18"/>
          <ac:grpSpMkLst>
            <pc:docMk/>
            <pc:sldMk cId="1660047747" sldId="311"/>
            <ac:grpSpMk id="19" creationId="{56D1F4FC-5F8D-91C6-71B1-1D6F74E0B808}"/>
          </ac:grpSpMkLst>
        </pc:grpChg>
        <pc:grpChg chg="mod">
          <ac:chgData name="준섭 오" userId="1323eee44732c443" providerId="LiveId" clId="{128F2D21-B685-4C42-A90A-0397C91654BA}" dt="2024-08-29T05:59:13.286" v="18"/>
          <ac:grpSpMkLst>
            <pc:docMk/>
            <pc:sldMk cId="1660047747" sldId="311"/>
            <ac:grpSpMk id="25" creationId="{B0FD8F63-55C9-01C6-9FE5-0D6BCD6F729B}"/>
          </ac:grpSpMkLst>
        </pc:grpChg>
        <pc:grpChg chg="mod">
          <ac:chgData name="준섭 오" userId="1323eee44732c443" providerId="LiveId" clId="{128F2D21-B685-4C42-A90A-0397C91654BA}" dt="2024-08-29T05:59:13.286" v="18"/>
          <ac:grpSpMkLst>
            <pc:docMk/>
            <pc:sldMk cId="1660047747" sldId="311"/>
            <ac:grpSpMk id="26" creationId="{99BC5963-182D-FF98-1D14-5612DDC1F738}"/>
          </ac:grpSpMkLst>
        </pc:grpChg>
        <pc:picChg chg="mod">
          <ac:chgData name="준섭 오" userId="1323eee44732c443" providerId="LiveId" clId="{128F2D21-B685-4C42-A90A-0397C91654BA}" dt="2024-08-29T05:59:13.286" v="18"/>
          <ac:picMkLst>
            <pc:docMk/>
            <pc:sldMk cId="1660047747" sldId="311"/>
            <ac:picMk id="32" creationId="{9DC9A9AB-07CC-FE7E-CD7B-B22F9B82814A}"/>
          </ac:picMkLst>
        </pc:picChg>
        <pc:picChg chg="mod">
          <ac:chgData name="준섭 오" userId="1323eee44732c443" providerId="LiveId" clId="{128F2D21-B685-4C42-A90A-0397C91654BA}" dt="2024-08-29T05:59:13.286" v="18"/>
          <ac:picMkLst>
            <pc:docMk/>
            <pc:sldMk cId="1660047747" sldId="311"/>
            <ac:picMk id="33" creationId="{4BE798C1-FF4F-15B2-4CB7-66BA33CCE1CF}"/>
          </ac:picMkLst>
        </pc:picChg>
        <pc:picChg chg="mod">
          <ac:chgData name="준섭 오" userId="1323eee44732c443" providerId="LiveId" clId="{128F2D21-B685-4C42-A90A-0397C91654BA}" dt="2024-08-29T05:59:13.286" v="18"/>
          <ac:picMkLst>
            <pc:docMk/>
            <pc:sldMk cId="1660047747" sldId="311"/>
            <ac:picMk id="34" creationId="{4031EA7A-1A34-4C91-2E35-237FA72FC316}"/>
          </ac:picMkLst>
        </pc:picChg>
        <pc:picChg chg="mod">
          <ac:chgData name="준섭 오" userId="1323eee44732c443" providerId="LiveId" clId="{128F2D21-B685-4C42-A90A-0397C91654BA}" dt="2024-08-29T05:59:13.286" v="18"/>
          <ac:picMkLst>
            <pc:docMk/>
            <pc:sldMk cId="1660047747" sldId="311"/>
            <ac:picMk id="35" creationId="{DC6E9FFE-EA2D-EFAE-F6F7-54891F648BE0}"/>
          </ac:picMkLst>
        </pc:picChg>
        <pc:picChg chg="mod">
          <ac:chgData name="준섭 오" userId="1323eee44732c443" providerId="LiveId" clId="{128F2D21-B685-4C42-A90A-0397C91654BA}" dt="2024-08-29T05:59:13.286" v="18"/>
          <ac:picMkLst>
            <pc:docMk/>
            <pc:sldMk cId="1660047747" sldId="311"/>
            <ac:picMk id="36" creationId="{5CACE929-FC02-6A25-A689-623800F29081}"/>
          </ac:picMkLst>
        </pc:picChg>
        <pc:cxnChg chg="mod">
          <ac:chgData name="준섭 오" userId="1323eee44732c443" providerId="LiveId" clId="{128F2D21-B685-4C42-A90A-0397C91654BA}" dt="2024-08-29T05:59:13.286" v="18"/>
          <ac:cxnSpMkLst>
            <pc:docMk/>
            <pc:sldMk cId="1660047747" sldId="311"/>
            <ac:cxnSpMk id="20" creationId="{47217D1D-7074-70F9-E2AD-F17126D33811}"/>
          </ac:cxnSpMkLst>
        </pc:cxnChg>
        <pc:cxnChg chg="mod">
          <ac:chgData name="준섭 오" userId="1323eee44732c443" providerId="LiveId" clId="{128F2D21-B685-4C42-A90A-0397C91654BA}" dt="2024-08-29T05:59:13.286" v="18"/>
          <ac:cxnSpMkLst>
            <pc:docMk/>
            <pc:sldMk cId="1660047747" sldId="311"/>
            <ac:cxnSpMk id="21" creationId="{6A74C41D-1707-D92B-B2F6-AADD8430D520}"/>
          </ac:cxnSpMkLst>
        </pc:cxnChg>
        <pc:cxnChg chg="mod">
          <ac:chgData name="준섭 오" userId="1323eee44732c443" providerId="LiveId" clId="{128F2D21-B685-4C42-A90A-0397C91654BA}" dt="2024-08-29T05:59:13.286" v="18"/>
          <ac:cxnSpMkLst>
            <pc:docMk/>
            <pc:sldMk cId="1660047747" sldId="311"/>
            <ac:cxnSpMk id="22" creationId="{170FDF5D-4620-56E3-601C-DE2D86E5D66F}"/>
          </ac:cxnSpMkLst>
        </pc:cxnChg>
        <pc:cxnChg chg="mod">
          <ac:chgData name="준섭 오" userId="1323eee44732c443" providerId="LiveId" clId="{128F2D21-B685-4C42-A90A-0397C91654BA}" dt="2024-08-29T05:59:13.286" v="18"/>
          <ac:cxnSpMkLst>
            <pc:docMk/>
            <pc:sldMk cId="1660047747" sldId="311"/>
            <ac:cxnSpMk id="23" creationId="{E04B2EF5-6C6F-C62F-F31A-A96111967209}"/>
          </ac:cxnSpMkLst>
        </pc:cxnChg>
        <pc:cxnChg chg="mod">
          <ac:chgData name="준섭 오" userId="1323eee44732c443" providerId="LiveId" clId="{128F2D21-B685-4C42-A90A-0397C91654BA}" dt="2024-08-29T05:59:13.286" v="18"/>
          <ac:cxnSpMkLst>
            <pc:docMk/>
            <pc:sldMk cId="1660047747" sldId="311"/>
            <ac:cxnSpMk id="24" creationId="{D2BA7BFD-FEB2-DEAC-3FAC-D76160B11CBF}"/>
          </ac:cxnSpMkLst>
        </pc:cxnChg>
      </pc:sldChg>
      <pc:sldChg chg="addSp delSp modSp mod">
        <pc:chgData name="준섭 오" userId="1323eee44732c443" providerId="LiveId" clId="{128F2D21-B685-4C42-A90A-0397C91654BA}" dt="2024-08-29T05:59:47.575" v="26"/>
        <pc:sldMkLst>
          <pc:docMk/>
          <pc:sldMk cId="528188753" sldId="312"/>
        </pc:sldMkLst>
        <pc:spChg chg="mod">
          <ac:chgData name="준섭 오" userId="1323eee44732c443" providerId="LiveId" clId="{128F2D21-B685-4C42-A90A-0397C91654BA}" dt="2024-08-29T05:59:47.575" v="26"/>
          <ac:spMkLst>
            <pc:docMk/>
            <pc:sldMk cId="528188753" sldId="312"/>
            <ac:spMk id="9" creationId="{543629A1-A283-79D1-36A1-DFFCAA390990}"/>
          </ac:spMkLst>
        </pc:spChg>
        <pc:spChg chg="mod">
          <ac:chgData name="준섭 오" userId="1323eee44732c443" providerId="LiveId" clId="{128F2D21-B685-4C42-A90A-0397C91654BA}" dt="2024-08-29T05:59:47.575" v="26"/>
          <ac:spMkLst>
            <pc:docMk/>
            <pc:sldMk cId="528188753" sldId="312"/>
            <ac:spMk id="27" creationId="{B95A72C8-E245-36D2-EB3D-0A1ADC04769D}"/>
          </ac:spMkLst>
        </pc:spChg>
        <pc:spChg chg="mod">
          <ac:chgData name="준섭 오" userId="1323eee44732c443" providerId="LiveId" clId="{128F2D21-B685-4C42-A90A-0397C91654BA}" dt="2024-08-29T05:59:47.575" v="26"/>
          <ac:spMkLst>
            <pc:docMk/>
            <pc:sldMk cId="528188753" sldId="312"/>
            <ac:spMk id="28" creationId="{04C504EC-07A8-B6AA-CFC0-AD2FDC553031}"/>
          </ac:spMkLst>
        </pc:spChg>
        <pc:spChg chg="mod">
          <ac:chgData name="준섭 오" userId="1323eee44732c443" providerId="LiveId" clId="{128F2D21-B685-4C42-A90A-0397C91654BA}" dt="2024-08-29T05:59:47.575" v="26"/>
          <ac:spMkLst>
            <pc:docMk/>
            <pc:sldMk cId="528188753" sldId="312"/>
            <ac:spMk id="29" creationId="{8E3B291F-BBCF-AD50-16A6-A808C6B79402}"/>
          </ac:spMkLst>
        </pc:spChg>
        <pc:spChg chg="mod">
          <ac:chgData name="준섭 오" userId="1323eee44732c443" providerId="LiveId" clId="{128F2D21-B685-4C42-A90A-0397C91654BA}" dt="2024-08-29T05:59:47.575" v="26"/>
          <ac:spMkLst>
            <pc:docMk/>
            <pc:sldMk cId="528188753" sldId="312"/>
            <ac:spMk id="30" creationId="{301BE4FA-3396-BA8E-18FF-9E74BB6D125D}"/>
          </ac:spMkLst>
        </pc:spChg>
        <pc:spChg chg="mod">
          <ac:chgData name="준섭 오" userId="1323eee44732c443" providerId="LiveId" clId="{128F2D21-B685-4C42-A90A-0397C91654BA}" dt="2024-08-29T05:59:47.575" v="26"/>
          <ac:spMkLst>
            <pc:docMk/>
            <pc:sldMk cId="528188753" sldId="312"/>
            <ac:spMk id="31" creationId="{5AE43B03-8981-52F3-B5A8-E580C5193FD7}"/>
          </ac:spMkLst>
        </pc:spChg>
        <pc:grpChg chg="add mod">
          <ac:chgData name="준섭 오" userId="1323eee44732c443" providerId="LiveId" clId="{128F2D21-B685-4C42-A90A-0397C91654BA}" dt="2024-08-29T05:59:47.575" v="26"/>
          <ac:grpSpMkLst>
            <pc:docMk/>
            <pc:sldMk cId="528188753" sldId="312"/>
            <ac:grpSpMk id="2" creationId="{709DFF78-53E1-F5B7-8749-769D18480A23}"/>
          </ac:grpSpMkLst>
        </pc:grpChg>
        <pc:grpChg chg="mod">
          <ac:chgData name="준섭 오" userId="1323eee44732c443" providerId="LiveId" clId="{128F2D21-B685-4C42-A90A-0397C91654BA}" dt="2024-08-29T05:59:47.575" v="26"/>
          <ac:grpSpMkLst>
            <pc:docMk/>
            <pc:sldMk cId="528188753" sldId="312"/>
            <ac:grpSpMk id="4" creationId="{780473B9-9A44-0159-E523-CB223C3A9E4A}"/>
          </ac:grpSpMkLst>
        </pc:grpChg>
        <pc:grpChg chg="del">
          <ac:chgData name="준섭 오" userId="1323eee44732c443" providerId="LiveId" clId="{128F2D21-B685-4C42-A90A-0397C91654BA}" dt="2024-08-29T05:59:47.404" v="25" actId="478"/>
          <ac:grpSpMkLst>
            <pc:docMk/>
            <pc:sldMk cId="528188753" sldId="312"/>
            <ac:grpSpMk id="18" creationId="{00D24828-6591-91B9-A52A-B45EE647447E}"/>
          </ac:grpSpMkLst>
        </pc:grpChg>
        <pc:grpChg chg="mod">
          <ac:chgData name="준섭 오" userId="1323eee44732c443" providerId="LiveId" clId="{128F2D21-B685-4C42-A90A-0397C91654BA}" dt="2024-08-29T05:59:47.575" v="26"/>
          <ac:grpSpMkLst>
            <pc:docMk/>
            <pc:sldMk cId="528188753" sldId="312"/>
            <ac:grpSpMk id="19" creationId="{1A148C24-2D0D-083D-84A9-121069446AA2}"/>
          </ac:grpSpMkLst>
        </pc:grpChg>
        <pc:grpChg chg="mod">
          <ac:chgData name="준섭 오" userId="1323eee44732c443" providerId="LiveId" clId="{128F2D21-B685-4C42-A90A-0397C91654BA}" dt="2024-08-29T05:59:47.575" v="26"/>
          <ac:grpSpMkLst>
            <pc:docMk/>
            <pc:sldMk cId="528188753" sldId="312"/>
            <ac:grpSpMk id="25" creationId="{CD668CA7-2F6D-DA05-0C27-5317A0167180}"/>
          </ac:grpSpMkLst>
        </pc:grpChg>
        <pc:grpChg chg="mod">
          <ac:chgData name="준섭 오" userId="1323eee44732c443" providerId="LiveId" clId="{128F2D21-B685-4C42-A90A-0397C91654BA}" dt="2024-08-29T05:59:47.575" v="26"/>
          <ac:grpSpMkLst>
            <pc:docMk/>
            <pc:sldMk cId="528188753" sldId="312"/>
            <ac:grpSpMk id="26" creationId="{ED99A28F-0019-5756-5144-8A5E99BE298A}"/>
          </ac:grpSpMkLst>
        </pc:grpChg>
        <pc:picChg chg="mod">
          <ac:chgData name="준섭 오" userId="1323eee44732c443" providerId="LiveId" clId="{128F2D21-B685-4C42-A90A-0397C91654BA}" dt="2024-08-29T05:59:47.575" v="26"/>
          <ac:picMkLst>
            <pc:docMk/>
            <pc:sldMk cId="528188753" sldId="312"/>
            <ac:picMk id="32" creationId="{23DCCF9A-0C59-70CC-E114-C3B74BAE9552}"/>
          </ac:picMkLst>
        </pc:picChg>
        <pc:picChg chg="mod">
          <ac:chgData name="준섭 오" userId="1323eee44732c443" providerId="LiveId" clId="{128F2D21-B685-4C42-A90A-0397C91654BA}" dt="2024-08-29T05:59:47.575" v="26"/>
          <ac:picMkLst>
            <pc:docMk/>
            <pc:sldMk cId="528188753" sldId="312"/>
            <ac:picMk id="33" creationId="{536543E3-BAF3-90B0-4D62-940A48B40A00}"/>
          </ac:picMkLst>
        </pc:picChg>
        <pc:picChg chg="mod">
          <ac:chgData name="준섭 오" userId="1323eee44732c443" providerId="LiveId" clId="{128F2D21-B685-4C42-A90A-0397C91654BA}" dt="2024-08-29T05:59:47.575" v="26"/>
          <ac:picMkLst>
            <pc:docMk/>
            <pc:sldMk cId="528188753" sldId="312"/>
            <ac:picMk id="34" creationId="{6F0AD3BC-A211-1947-2EE1-196B82F45A34}"/>
          </ac:picMkLst>
        </pc:picChg>
        <pc:picChg chg="mod">
          <ac:chgData name="준섭 오" userId="1323eee44732c443" providerId="LiveId" clId="{128F2D21-B685-4C42-A90A-0397C91654BA}" dt="2024-08-29T05:59:47.575" v="26"/>
          <ac:picMkLst>
            <pc:docMk/>
            <pc:sldMk cId="528188753" sldId="312"/>
            <ac:picMk id="35" creationId="{E7998C73-832B-6395-B382-EE101BD5D3A3}"/>
          </ac:picMkLst>
        </pc:picChg>
        <pc:picChg chg="mod">
          <ac:chgData name="준섭 오" userId="1323eee44732c443" providerId="LiveId" clId="{128F2D21-B685-4C42-A90A-0397C91654BA}" dt="2024-08-29T05:59:47.575" v="26"/>
          <ac:picMkLst>
            <pc:docMk/>
            <pc:sldMk cId="528188753" sldId="312"/>
            <ac:picMk id="36" creationId="{D9C904EA-353F-81A5-F568-D1DF10A5C5F0}"/>
          </ac:picMkLst>
        </pc:picChg>
        <pc:cxnChg chg="mod">
          <ac:chgData name="준섭 오" userId="1323eee44732c443" providerId="LiveId" clId="{128F2D21-B685-4C42-A90A-0397C91654BA}" dt="2024-08-29T05:59:47.575" v="26"/>
          <ac:cxnSpMkLst>
            <pc:docMk/>
            <pc:sldMk cId="528188753" sldId="312"/>
            <ac:cxnSpMk id="20" creationId="{35EAA833-7D39-0A9F-02F9-852575D4B6DC}"/>
          </ac:cxnSpMkLst>
        </pc:cxnChg>
        <pc:cxnChg chg="mod">
          <ac:chgData name="준섭 오" userId="1323eee44732c443" providerId="LiveId" clId="{128F2D21-B685-4C42-A90A-0397C91654BA}" dt="2024-08-29T05:59:47.575" v="26"/>
          <ac:cxnSpMkLst>
            <pc:docMk/>
            <pc:sldMk cId="528188753" sldId="312"/>
            <ac:cxnSpMk id="21" creationId="{6C56A14F-8DEE-CBF6-E300-470832E101C6}"/>
          </ac:cxnSpMkLst>
        </pc:cxnChg>
        <pc:cxnChg chg="mod">
          <ac:chgData name="준섭 오" userId="1323eee44732c443" providerId="LiveId" clId="{128F2D21-B685-4C42-A90A-0397C91654BA}" dt="2024-08-29T05:59:47.575" v="26"/>
          <ac:cxnSpMkLst>
            <pc:docMk/>
            <pc:sldMk cId="528188753" sldId="312"/>
            <ac:cxnSpMk id="22" creationId="{060569AC-2E13-4917-EA2A-4244814C1256}"/>
          </ac:cxnSpMkLst>
        </pc:cxnChg>
        <pc:cxnChg chg="mod">
          <ac:chgData name="준섭 오" userId="1323eee44732c443" providerId="LiveId" clId="{128F2D21-B685-4C42-A90A-0397C91654BA}" dt="2024-08-29T05:59:47.575" v="26"/>
          <ac:cxnSpMkLst>
            <pc:docMk/>
            <pc:sldMk cId="528188753" sldId="312"/>
            <ac:cxnSpMk id="23" creationId="{2FC224DC-C2DB-27A4-8A10-09755FAB2CF1}"/>
          </ac:cxnSpMkLst>
        </pc:cxnChg>
        <pc:cxnChg chg="mod">
          <ac:chgData name="준섭 오" userId="1323eee44732c443" providerId="LiveId" clId="{128F2D21-B685-4C42-A90A-0397C91654BA}" dt="2024-08-29T05:59:47.575" v="26"/>
          <ac:cxnSpMkLst>
            <pc:docMk/>
            <pc:sldMk cId="528188753" sldId="312"/>
            <ac:cxnSpMk id="24" creationId="{7DBFD689-D9EA-81F3-D781-91507E6FCBBE}"/>
          </ac:cxnSpMkLst>
        </pc:cxnChg>
      </pc:sldChg>
      <pc:sldChg chg="addSp delSp modSp mod">
        <pc:chgData name="준섭 오" userId="1323eee44732c443" providerId="LiveId" clId="{128F2D21-B685-4C42-A90A-0397C91654BA}" dt="2024-08-29T05:59:56.779" v="28"/>
        <pc:sldMkLst>
          <pc:docMk/>
          <pc:sldMk cId="4038196923" sldId="313"/>
        </pc:sldMkLst>
        <pc:spChg chg="mod">
          <ac:chgData name="준섭 오" userId="1323eee44732c443" providerId="LiveId" clId="{128F2D21-B685-4C42-A90A-0397C91654BA}" dt="2024-08-29T05:59:56.779" v="28"/>
          <ac:spMkLst>
            <pc:docMk/>
            <pc:sldMk cId="4038196923" sldId="313"/>
            <ac:spMk id="9" creationId="{C5F07ED3-E682-3748-C589-5B83FF3610C0}"/>
          </ac:spMkLst>
        </pc:spChg>
        <pc:spChg chg="mod">
          <ac:chgData name="준섭 오" userId="1323eee44732c443" providerId="LiveId" clId="{128F2D21-B685-4C42-A90A-0397C91654BA}" dt="2024-08-29T05:59:56.779" v="28"/>
          <ac:spMkLst>
            <pc:docMk/>
            <pc:sldMk cId="4038196923" sldId="313"/>
            <ac:spMk id="27" creationId="{43C34C97-A053-CBF1-ACDD-3466E6ACDB81}"/>
          </ac:spMkLst>
        </pc:spChg>
        <pc:spChg chg="mod">
          <ac:chgData name="준섭 오" userId="1323eee44732c443" providerId="LiveId" clId="{128F2D21-B685-4C42-A90A-0397C91654BA}" dt="2024-08-29T05:59:56.779" v="28"/>
          <ac:spMkLst>
            <pc:docMk/>
            <pc:sldMk cId="4038196923" sldId="313"/>
            <ac:spMk id="28" creationId="{C1620BD6-E473-62DD-6260-FD560EB129A1}"/>
          </ac:spMkLst>
        </pc:spChg>
        <pc:spChg chg="mod">
          <ac:chgData name="준섭 오" userId="1323eee44732c443" providerId="LiveId" clId="{128F2D21-B685-4C42-A90A-0397C91654BA}" dt="2024-08-29T05:59:56.779" v="28"/>
          <ac:spMkLst>
            <pc:docMk/>
            <pc:sldMk cId="4038196923" sldId="313"/>
            <ac:spMk id="29" creationId="{45F2E8A7-D70C-7505-E129-6DEA4D81AF38}"/>
          </ac:spMkLst>
        </pc:spChg>
        <pc:spChg chg="mod">
          <ac:chgData name="준섭 오" userId="1323eee44732c443" providerId="LiveId" clId="{128F2D21-B685-4C42-A90A-0397C91654BA}" dt="2024-08-29T05:59:56.779" v="28"/>
          <ac:spMkLst>
            <pc:docMk/>
            <pc:sldMk cId="4038196923" sldId="313"/>
            <ac:spMk id="30" creationId="{0D03E558-48CB-9844-6260-C43716A8C046}"/>
          </ac:spMkLst>
        </pc:spChg>
        <pc:spChg chg="mod">
          <ac:chgData name="준섭 오" userId="1323eee44732c443" providerId="LiveId" clId="{128F2D21-B685-4C42-A90A-0397C91654BA}" dt="2024-08-29T05:59:56.779" v="28"/>
          <ac:spMkLst>
            <pc:docMk/>
            <pc:sldMk cId="4038196923" sldId="313"/>
            <ac:spMk id="31" creationId="{74E2FAE0-7019-0A8F-D224-95694BB7AF58}"/>
          </ac:spMkLst>
        </pc:spChg>
        <pc:grpChg chg="add mod">
          <ac:chgData name="준섭 오" userId="1323eee44732c443" providerId="LiveId" clId="{128F2D21-B685-4C42-A90A-0397C91654BA}" dt="2024-08-29T05:59:56.779" v="28"/>
          <ac:grpSpMkLst>
            <pc:docMk/>
            <pc:sldMk cId="4038196923" sldId="313"/>
            <ac:grpSpMk id="2" creationId="{EA0350CA-3E53-BC1E-E711-66CCCD4485B3}"/>
          </ac:grpSpMkLst>
        </pc:grpChg>
        <pc:grpChg chg="mod">
          <ac:chgData name="준섭 오" userId="1323eee44732c443" providerId="LiveId" clId="{128F2D21-B685-4C42-A90A-0397C91654BA}" dt="2024-08-29T05:59:56.779" v="28"/>
          <ac:grpSpMkLst>
            <pc:docMk/>
            <pc:sldMk cId="4038196923" sldId="313"/>
            <ac:grpSpMk id="4" creationId="{92DB6943-403F-D351-9CC2-9F62AD3D4E10}"/>
          </ac:grpSpMkLst>
        </pc:grpChg>
        <pc:grpChg chg="del">
          <ac:chgData name="준섭 오" userId="1323eee44732c443" providerId="LiveId" clId="{128F2D21-B685-4C42-A90A-0397C91654BA}" dt="2024-08-29T05:59:56.641" v="27" actId="478"/>
          <ac:grpSpMkLst>
            <pc:docMk/>
            <pc:sldMk cId="4038196923" sldId="313"/>
            <ac:grpSpMk id="18" creationId="{00D24828-6591-91B9-A52A-B45EE647447E}"/>
          </ac:grpSpMkLst>
        </pc:grpChg>
        <pc:grpChg chg="mod">
          <ac:chgData name="준섭 오" userId="1323eee44732c443" providerId="LiveId" clId="{128F2D21-B685-4C42-A90A-0397C91654BA}" dt="2024-08-29T05:59:56.779" v="28"/>
          <ac:grpSpMkLst>
            <pc:docMk/>
            <pc:sldMk cId="4038196923" sldId="313"/>
            <ac:grpSpMk id="19" creationId="{9F846AA2-7B88-0447-226F-68272A60DB28}"/>
          </ac:grpSpMkLst>
        </pc:grpChg>
        <pc:grpChg chg="mod">
          <ac:chgData name="준섭 오" userId="1323eee44732c443" providerId="LiveId" clId="{128F2D21-B685-4C42-A90A-0397C91654BA}" dt="2024-08-29T05:59:56.779" v="28"/>
          <ac:grpSpMkLst>
            <pc:docMk/>
            <pc:sldMk cId="4038196923" sldId="313"/>
            <ac:grpSpMk id="25" creationId="{EE0978EC-2F85-8555-C0B4-A478210CC369}"/>
          </ac:grpSpMkLst>
        </pc:grpChg>
        <pc:grpChg chg="mod">
          <ac:chgData name="준섭 오" userId="1323eee44732c443" providerId="LiveId" clId="{128F2D21-B685-4C42-A90A-0397C91654BA}" dt="2024-08-29T05:59:56.779" v="28"/>
          <ac:grpSpMkLst>
            <pc:docMk/>
            <pc:sldMk cId="4038196923" sldId="313"/>
            <ac:grpSpMk id="26" creationId="{BCF10377-F921-148A-E8A6-FA28456AA28E}"/>
          </ac:grpSpMkLst>
        </pc:grpChg>
        <pc:picChg chg="mod">
          <ac:chgData name="준섭 오" userId="1323eee44732c443" providerId="LiveId" clId="{128F2D21-B685-4C42-A90A-0397C91654BA}" dt="2024-08-29T05:59:56.779" v="28"/>
          <ac:picMkLst>
            <pc:docMk/>
            <pc:sldMk cId="4038196923" sldId="313"/>
            <ac:picMk id="32" creationId="{EE9C76B7-9C10-9ADF-D3FB-7656BA2E5F97}"/>
          </ac:picMkLst>
        </pc:picChg>
        <pc:picChg chg="mod">
          <ac:chgData name="준섭 오" userId="1323eee44732c443" providerId="LiveId" clId="{128F2D21-B685-4C42-A90A-0397C91654BA}" dt="2024-08-29T05:59:56.779" v="28"/>
          <ac:picMkLst>
            <pc:docMk/>
            <pc:sldMk cId="4038196923" sldId="313"/>
            <ac:picMk id="33" creationId="{861B1304-B474-D7B7-5C40-CD206880AACE}"/>
          </ac:picMkLst>
        </pc:picChg>
        <pc:picChg chg="mod">
          <ac:chgData name="준섭 오" userId="1323eee44732c443" providerId="LiveId" clId="{128F2D21-B685-4C42-A90A-0397C91654BA}" dt="2024-08-29T05:59:56.779" v="28"/>
          <ac:picMkLst>
            <pc:docMk/>
            <pc:sldMk cId="4038196923" sldId="313"/>
            <ac:picMk id="34" creationId="{64E63F88-7C59-0176-30BA-EB459721853D}"/>
          </ac:picMkLst>
        </pc:picChg>
        <pc:picChg chg="mod">
          <ac:chgData name="준섭 오" userId="1323eee44732c443" providerId="LiveId" clId="{128F2D21-B685-4C42-A90A-0397C91654BA}" dt="2024-08-29T05:59:56.779" v="28"/>
          <ac:picMkLst>
            <pc:docMk/>
            <pc:sldMk cId="4038196923" sldId="313"/>
            <ac:picMk id="35" creationId="{53FF351F-D9E1-3951-3F53-729F85E3C301}"/>
          </ac:picMkLst>
        </pc:picChg>
        <pc:picChg chg="mod">
          <ac:chgData name="준섭 오" userId="1323eee44732c443" providerId="LiveId" clId="{128F2D21-B685-4C42-A90A-0397C91654BA}" dt="2024-08-29T05:59:56.779" v="28"/>
          <ac:picMkLst>
            <pc:docMk/>
            <pc:sldMk cId="4038196923" sldId="313"/>
            <ac:picMk id="36" creationId="{024F3793-32BD-9F0F-6718-F8B17899B9EC}"/>
          </ac:picMkLst>
        </pc:picChg>
        <pc:cxnChg chg="mod">
          <ac:chgData name="준섭 오" userId="1323eee44732c443" providerId="LiveId" clId="{128F2D21-B685-4C42-A90A-0397C91654BA}" dt="2024-08-29T05:59:56.779" v="28"/>
          <ac:cxnSpMkLst>
            <pc:docMk/>
            <pc:sldMk cId="4038196923" sldId="313"/>
            <ac:cxnSpMk id="20" creationId="{747642AF-5E75-1BBE-5493-9742D725E67D}"/>
          </ac:cxnSpMkLst>
        </pc:cxnChg>
        <pc:cxnChg chg="mod">
          <ac:chgData name="준섭 오" userId="1323eee44732c443" providerId="LiveId" clId="{128F2D21-B685-4C42-A90A-0397C91654BA}" dt="2024-08-29T05:59:56.779" v="28"/>
          <ac:cxnSpMkLst>
            <pc:docMk/>
            <pc:sldMk cId="4038196923" sldId="313"/>
            <ac:cxnSpMk id="21" creationId="{7400C16C-FF4C-76AA-D37A-D33413A7953F}"/>
          </ac:cxnSpMkLst>
        </pc:cxnChg>
        <pc:cxnChg chg="mod">
          <ac:chgData name="준섭 오" userId="1323eee44732c443" providerId="LiveId" clId="{128F2D21-B685-4C42-A90A-0397C91654BA}" dt="2024-08-29T05:59:56.779" v="28"/>
          <ac:cxnSpMkLst>
            <pc:docMk/>
            <pc:sldMk cId="4038196923" sldId="313"/>
            <ac:cxnSpMk id="22" creationId="{F637CF88-9A0A-F2F2-E7DB-2D5811E60309}"/>
          </ac:cxnSpMkLst>
        </pc:cxnChg>
        <pc:cxnChg chg="mod">
          <ac:chgData name="준섭 오" userId="1323eee44732c443" providerId="LiveId" clId="{128F2D21-B685-4C42-A90A-0397C91654BA}" dt="2024-08-29T05:59:56.779" v="28"/>
          <ac:cxnSpMkLst>
            <pc:docMk/>
            <pc:sldMk cId="4038196923" sldId="313"/>
            <ac:cxnSpMk id="23" creationId="{6B22608A-D251-7A72-DFFD-D09DB6FB5401}"/>
          </ac:cxnSpMkLst>
        </pc:cxnChg>
        <pc:cxnChg chg="mod">
          <ac:chgData name="준섭 오" userId="1323eee44732c443" providerId="LiveId" clId="{128F2D21-B685-4C42-A90A-0397C91654BA}" dt="2024-08-29T05:59:56.779" v="28"/>
          <ac:cxnSpMkLst>
            <pc:docMk/>
            <pc:sldMk cId="4038196923" sldId="313"/>
            <ac:cxnSpMk id="24" creationId="{E6556931-D416-3E6E-8AC3-5FFA98FE5609}"/>
          </ac:cxnSpMkLst>
        </pc:cxnChg>
      </pc:sldChg>
      <pc:sldChg chg="addSp delSp modSp mod">
        <pc:chgData name="준섭 오" userId="1323eee44732c443" providerId="LiveId" clId="{128F2D21-B685-4C42-A90A-0397C91654BA}" dt="2024-08-29T06:00:01.483" v="30"/>
        <pc:sldMkLst>
          <pc:docMk/>
          <pc:sldMk cId="3789092597" sldId="314"/>
        </pc:sldMkLst>
        <pc:spChg chg="mod">
          <ac:chgData name="준섭 오" userId="1323eee44732c443" providerId="LiveId" clId="{128F2D21-B685-4C42-A90A-0397C91654BA}" dt="2024-08-29T06:00:01.483" v="30"/>
          <ac:spMkLst>
            <pc:docMk/>
            <pc:sldMk cId="3789092597" sldId="314"/>
            <ac:spMk id="9" creationId="{41434712-CF41-4603-5B80-282C858C404C}"/>
          </ac:spMkLst>
        </pc:spChg>
        <pc:spChg chg="mod">
          <ac:chgData name="준섭 오" userId="1323eee44732c443" providerId="LiveId" clId="{128F2D21-B685-4C42-A90A-0397C91654BA}" dt="2024-08-29T06:00:01.483" v="30"/>
          <ac:spMkLst>
            <pc:docMk/>
            <pc:sldMk cId="3789092597" sldId="314"/>
            <ac:spMk id="27" creationId="{486BC12E-9404-B22F-EE29-A9B9922C8863}"/>
          </ac:spMkLst>
        </pc:spChg>
        <pc:spChg chg="mod">
          <ac:chgData name="준섭 오" userId="1323eee44732c443" providerId="LiveId" clId="{128F2D21-B685-4C42-A90A-0397C91654BA}" dt="2024-08-29T06:00:01.483" v="30"/>
          <ac:spMkLst>
            <pc:docMk/>
            <pc:sldMk cId="3789092597" sldId="314"/>
            <ac:spMk id="28" creationId="{B5856B08-27BE-DEC0-F0CF-A4ABE29F6550}"/>
          </ac:spMkLst>
        </pc:spChg>
        <pc:spChg chg="mod">
          <ac:chgData name="준섭 오" userId="1323eee44732c443" providerId="LiveId" clId="{128F2D21-B685-4C42-A90A-0397C91654BA}" dt="2024-08-29T06:00:01.483" v="30"/>
          <ac:spMkLst>
            <pc:docMk/>
            <pc:sldMk cId="3789092597" sldId="314"/>
            <ac:spMk id="29" creationId="{E8D22A59-C2BD-B821-B0C0-FB4A23A41BB1}"/>
          </ac:spMkLst>
        </pc:spChg>
        <pc:spChg chg="mod">
          <ac:chgData name="준섭 오" userId="1323eee44732c443" providerId="LiveId" clId="{128F2D21-B685-4C42-A90A-0397C91654BA}" dt="2024-08-29T06:00:01.483" v="30"/>
          <ac:spMkLst>
            <pc:docMk/>
            <pc:sldMk cId="3789092597" sldId="314"/>
            <ac:spMk id="30" creationId="{5420BC81-A40A-507F-DFCC-F77B6509BD30}"/>
          </ac:spMkLst>
        </pc:spChg>
        <pc:spChg chg="mod">
          <ac:chgData name="준섭 오" userId="1323eee44732c443" providerId="LiveId" clId="{128F2D21-B685-4C42-A90A-0397C91654BA}" dt="2024-08-29T06:00:01.483" v="30"/>
          <ac:spMkLst>
            <pc:docMk/>
            <pc:sldMk cId="3789092597" sldId="314"/>
            <ac:spMk id="31" creationId="{626F5263-1EC0-13FE-B6EF-1BD3A463A972}"/>
          </ac:spMkLst>
        </pc:spChg>
        <pc:grpChg chg="add mod">
          <ac:chgData name="준섭 오" userId="1323eee44732c443" providerId="LiveId" clId="{128F2D21-B685-4C42-A90A-0397C91654BA}" dt="2024-08-29T06:00:01.483" v="30"/>
          <ac:grpSpMkLst>
            <pc:docMk/>
            <pc:sldMk cId="3789092597" sldId="314"/>
            <ac:grpSpMk id="2" creationId="{4EDBEC49-9197-6FA1-8189-ABACD10B4F5C}"/>
          </ac:grpSpMkLst>
        </pc:grpChg>
        <pc:grpChg chg="mod">
          <ac:chgData name="준섭 오" userId="1323eee44732c443" providerId="LiveId" clId="{128F2D21-B685-4C42-A90A-0397C91654BA}" dt="2024-08-29T06:00:01.483" v="30"/>
          <ac:grpSpMkLst>
            <pc:docMk/>
            <pc:sldMk cId="3789092597" sldId="314"/>
            <ac:grpSpMk id="4" creationId="{DCC6BB89-9825-1A22-5E78-7EE4E54B6B46}"/>
          </ac:grpSpMkLst>
        </pc:grpChg>
        <pc:grpChg chg="del">
          <ac:chgData name="준섭 오" userId="1323eee44732c443" providerId="LiveId" clId="{128F2D21-B685-4C42-A90A-0397C91654BA}" dt="2024-08-29T06:00:01.343" v="29" actId="478"/>
          <ac:grpSpMkLst>
            <pc:docMk/>
            <pc:sldMk cId="3789092597" sldId="314"/>
            <ac:grpSpMk id="18" creationId="{00D24828-6591-91B9-A52A-B45EE647447E}"/>
          </ac:grpSpMkLst>
        </pc:grpChg>
        <pc:grpChg chg="mod">
          <ac:chgData name="준섭 오" userId="1323eee44732c443" providerId="LiveId" clId="{128F2D21-B685-4C42-A90A-0397C91654BA}" dt="2024-08-29T06:00:01.483" v="30"/>
          <ac:grpSpMkLst>
            <pc:docMk/>
            <pc:sldMk cId="3789092597" sldId="314"/>
            <ac:grpSpMk id="19" creationId="{0454145F-E0C1-A9A5-E0E9-D1FE9CC02CC4}"/>
          </ac:grpSpMkLst>
        </pc:grpChg>
        <pc:grpChg chg="mod">
          <ac:chgData name="준섭 오" userId="1323eee44732c443" providerId="LiveId" clId="{128F2D21-B685-4C42-A90A-0397C91654BA}" dt="2024-08-29T06:00:01.483" v="30"/>
          <ac:grpSpMkLst>
            <pc:docMk/>
            <pc:sldMk cId="3789092597" sldId="314"/>
            <ac:grpSpMk id="25" creationId="{7FA78DB0-8EAF-4A50-9CC2-DF458D5CFC16}"/>
          </ac:grpSpMkLst>
        </pc:grpChg>
        <pc:grpChg chg="mod">
          <ac:chgData name="준섭 오" userId="1323eee44732c443" providerId="LiveId" clId="{128F2D21-B685-4C42-A90A-0397C91654BA}" dt="2024-08-29T06:00:01.483" v="30"/>
          <ac:grpSpMkLst>
            <pc:docMk/>
            <pc:sldMk cId="3789092597" sldId="314"/>
            <ac:grpSpMk id="26" creationId="{A42F3305-9D99-C467-841F-116262E861B5}"/>
          </ac:grpSpMkLst>
        </pc:grpChg>
        <pc:picChg chg="mod">
          <ac:chgData name="준섭 오" userId="1323eee44732c443" providerId="LiveId" clId="{128F2D21-B685-4C42-A90A-0397C91654BA}" dt="2024-08-29T06:00:01.483" v="30"/>
          <ac:picMkLst>
            <pc:docMk/>
            <pc:sldMk cId="3789092597" sldId="314"/>
            <ac:picMk id="32" creationId="{7EF2A028-236E-A787-94C5-BC93524AAF9E}"/>
          </ac:picMkLst>
        </pc:picChg>
        <pc:picChg chg="mod">
          <ac:chgData name="준섭 오" userId="1323eee44732c443" providerId="LiveId" clId="{128F2D21-B685-4C42-A90A-0397C91654BA}" dt="2024-08-29T06:00:01.483" v="30"/>
          <ac:picMkLst>
            <pc:docMk/>
            <pc:sldMk cId="3789092597" sldId="314"/>
            <ac:picMk id="33" creationId="{AA7109E0-471B-FAA9-4D21-2F8D68BBD66A}"/>
          </ac:picMkLst>
        </pc:picChg>
        <pc:picChg chg="mod">
          <ac:chgData name="준섭 오" userId="1323eee44732c443" providerId="LiveId" clId="{128F2D21-B685-4C42-A90A-0397C91654BA}" dt="2024-08-29T06:00:01.483" v="30"/>
          <ac:picMkLst>
            <pc:docMk/>
            <pc:sldMk cId="3789092597" sldId="314"/>
            <ac:picMk id="34" creationId="{F6B1D1FA-0DCF-C8E3-9FE8-1113111C0576}"/>
          </ac:picMkLst>
        </pc:picChg>
        <pc:picChg chg="mod">
          <ac:chgData name="준섭 오" userId="1323eee44732c443" providerId="LiveId" clId="{128F2D21-B685-4C42-A90A-0397C91654BA}" dt="2024-08-29T06:00:01.483" v="30"/>
          <ac:picMkLst>
            <pc:docMk/>
            <pc:sldMk cId="3789092597" sldId="314"/>
            <ac:picMk id="35" creationId="{A93D88C7-97EA-46E5-BF52-46609D7B373B}"/>
          </ac:picMkLst>
        </pc:picChg>
        <pc:picChg chg="mod">
          <ac:chgData name="준섭 오" userId="1323eee44732c443" providerId="LiveId" clId="{128F2D21-B685-4C42-A90A-0397C91654BA}" dt="2024-08-29T06:00:01.483" v="30"/>
          <ac:picMkLst>
            <pc:docMk/>
            <pc:sldMk cId="3789092597" sldId="314"/>
            <ac:picMk id="36" creationId="{CD06F01D-9618-5EDC-EC95-EFEBFF7C19D9}"/>
          </ac:picMkLst>
        </pc:picChg>
        <pc:cxnChg chg="mod">
          <ac:chgData name="준섭 오" userId="1323eee44732c443" providerId="LiveId" clId="{128F2D21-B685-4C42-A90A-0397C91654BA}" dt="2024-08-29T06:00:01.483" v="30"/>
          <ac:cxnSpMkLst>
            <pc:docMk/>
            <pc:sldMk cId="3789092597" sldId="314"/>
            <ac:cxnSpMk id="20" creationId="{9AD714F7-D08F-BF0E-3CA0-B4CAB3086FEC}"/>
          </ac:cxnSpMkLst>
        </pc:cxnChg>
        <pc:cxnChg chg="mod">
          <ac:chgData name="준섭 오" userId="1323eee44732c443" providerId="LiveId" clId="{128F2D21-B685-4C42-A90A-0397C91654BA}" dt="2024-08-29T06:00:01.483" v="30"/>
          <ac:cxnSpMkLst>
            <pc:docMk/>
            <pc:sldMk cId="3789092597" sldId="314"/>
            <ac:cxnSpMk id="21" creationId="{282A00B2-D88F-AB3A-1B51-1EDB6651CBAC}"/>
          </ac:cxnSpMkLst>
        </pc:cxnChg>
        <pc:cxnChg chg="mod">
          <ac:chgData name="준섭 오" userId="1323eee44732c443" providerId="LiveId" clId="{128F2D21-B685-4C42-A90A-0397C91654BA}" dt="2024-08-29T06:00:01.483" v="30"/>
          <ac:cxnSpMkLst>
            <pc:docMk/>
            <pc:sldMk cId="3789092597" sldId="314"/>
            <ac:cxnSpMk id="22" creationId="{643881E7-B0ED-0171-61D2-BD96D56D5928}"/>
          </ac:cxnSpMkLst>
        </pc:cxnChg>
        <pc:cxnChg chg="mod">
          <ac:chgData name="준섭 오" userId="1323eee44732c443" providerId="LiveId" clId="{128F2D21-B685-4C42-A90A-0397C91654BA}" dt="2024-08-29T06:00:01.483" v="30"/>
          <ac:cxnSpMkLst>
            <pc:docMk/>
            <pc:sldMk cId="3789092597" sldId="314"/>
            <ac:cxnSpMk id="23" creationId="{24BADADA-9D9C-60A6-DC56-D5EAF5E1E7A3}"/>
          </ac:cxnSpMkLst>
        </pc:cxnChg>
        <pc:cxnChg chg="mod">
          <ac:chgData name="준섭 오" userId="1323eee44732c443" providerId="LiveId" clId="{128F2D21-B685-4C42-A90A-0397C91654BA}" dt="2024-08-29T06:00:01.483" v="30"/>
          <ac:cxnSpMkLst>
            <pc:docMk/>
            <pc:sldMk cId="3789092597" sldId="314"/>
            <ac:cxnSpMk id="24" creationId="{43EAC405-C6B2-2470-16DD-FF6C5870F986}"/>
          </ac:cxnSpMkLst>
        </pc:cxnChg>
      </pc:sldChg>
      <pc:sldChg chg="addSp delSp modSp mod">
        <pc:chgData name="준섭 오" userId="1323eee44732c443" providerId="LiveId" clId="{128F2D21-B685-4C42-A90A-0397C91654BA}" dt="2024-08-29T06:00:04.661" v="32"/>
        <pc:sldMkLst>
          <pc:docMk/>
          <pc:sldMk cId="1966350137" sldId="315"/>
        </pc:sldMkLst>
        <pc:spChg chg="mod">
          <ac:chgData name="준섭 오" userId="1323eee44732c443" providerId="LiveId" clId="{128F2D21-B685-4C42-A90A-0397C91654BA}" dt="2024-08-29T06:00:04.661" v="32"/>
          <ac:spMkLst>
            <pc:docMk/>
            <pc:sldMk cId="1966350137" sldId="315"/>
            <ac:spMk id="9" creationId="{3D7C1AB4-C465-95BD-45D5-989EC4F4EE69}"/>
          </ac:spMkLst>
        </pc:spChg>
        <pc:spChg chg="mod">
          <ac:chgData name="준섭 오" userId="1323eee44732c443" providerId="LiveId" clId="{128F2D21-B685-4C42-A90A-0397C91654BA}" dt="2024-08-29T06:00:04.661" v="32"/>
          <ac:spMkLst>
            <pc:docMk/>
            <pc:sldMk cId="1966350137" sldId="315"/>
            <ac:spMk id="27" creationId="{82827F2F-7879-D571-0164-79E6D31A8DE1}"/>
          </ac:spMkLst>
        </pc:spChg>
        <pc:spChg chg="mod">
          <ac:chgData name="준섭 오" userId="1323eee44732c443" providerId="LiveId" clId="{128F2D21-B685-4C42-A90A-0397C91654BA}" dt="2024-08-29T06:00:04.661" v="32"/>
          <ac:spMkLst>
            <pc:docMk/>
            <pc:sldMk cId="1966350137" sldId="315"/>
            <ac:spMk id="28" creationId="{049013E7-D44D-0BFC-8DDF-5A7CFD18D618}"/>
          </ac:spMkLst>
        </pc:spChg>
        <pc:spChg chg="mod">
          <ac:chgData name="준섭 오" userId="1323eee44732c443" providerId="LiveId" clId="{128F2D21-B685-4C42-A90A-0397C91654BA}" dt="2024-08-29T06:00:04.661" v="32"/>
          <ac:spMkLst>
            <pc:docMk/>
            <pc:sldMk cId="1966350137" sldId="315"/>
            <ac:spMk id="29" creationId="{41F17155-5B0A-69EF-E02D-F0EB1B722E4C}"/>
          </ac:spMkLst>
        </pc:spChg>
        <pc:spChg chg="mod">
          <ac:chgData name="준섭 오" userId="1323eee44732c443" providerId="LiveId" clId="{128F2D21-B685-4C42-A90A-0397C91654BA}" dt="2024-08-29T06:00:04.661" v="32"/>
          <ac:spMkLst>
            <pc:docMk/>
            <pc:sldMk cId="1966350137" sldId="315"/>
            <ac:spMk id="30" creationId="{13BB5A56-3E04-381C-00D6-6007D3188B76}"/>
          </ac:spMkLst>
        </pc:spChg>
        <pc:spChg chg="mod">
          <ac:chgData name="준섭 오" userId="1323eee44732c443" providerId="LiveId" clId="{128F2D21-B685-4C42-A90A-0397C91654BA}" dt="2024-08-29T06:00:04.661" v="32"/>
          <ac:spMkLst>
            <pc:docMk/>
            <pc:sldMk cId="1966350137" sldId="315"/>
            <ac:spMk id="31" creationId="{F96CF2B9-1A79-D0F3-8BED-E29DA300471A}"/>
          </ac:spMkLst>
        </pc:spChg>
        <pc:grpChg chg="add mod">
          <ac:chgData name="준섭 오" userId="1323eee44732c443" providerId="LiveId" clId="{128F2D21-B685-4C42-A90A-0397C91654BA}" dt="2024-08-29T06:00:04.661" v="32"/>
          <ac:grpSpMkLst>
            <pc:docMk/>
            <pc:sldMk cId="1966350137" sldId="315"/>
            <ac:grpSpMk id="2" creationId="{FCA09191-E1D4-0A2E-D5E6-2A50D7B7DEF2}"/>
          </ac:grpSpMkLst>
        </pc:grpChg>
        <pc:grpChg chg="mod">
          <ac:chgData name="준섭 오" userId="1323eee44732c443" providerId="LiveId" clId="{128F2D21-B685-4C42-A90A-0397C91654BA}" dt="2024-08-29T06:00:04.661" v="32"/>
          <ac:grpSpMkLst>
            <pc:docMk/>
            <pc:sldMk cId="1966350137" sldId="315"/>
            <ac:grpSpMk id="4" creationId="{40A4390B-BF68-5552-5E3D-B7A0F74143B1}"/>
          </ac:grpSpMkLst>
        </pc:grpChg>
        <pc:grpChg chg="del">
          <ac:chgData name="준섭 오" userId="1323eee44732c443" providerId="LiveId" clId="{128F2D21-B685-4C42-A90A-0397C91654BA}" dt="2024-08-29T06:00:04.531" v="31" actId="478"/>
          <ac:grpSpMkLst>
            <pc:docMk/>
            <pc:sldMk cId="1966350137" sldId="315"/>
            <ac:grpSpMk id="18" creationId="{00D24828-6591-91B9-A52A-B45EE647447E}"/>
          </ac:grpSpMkLst>
        </pc:grpChg>
        <pc:grpChg chg="mod">
          <ac:chgData name="준섭 오" userId="1323eee44732c443" providerId="LiveId" clId="{128F2D21-B685-4C42-A90A-0397C91654BA}" dt="2024-08-29T06:00:04.661" v="32"/>
          <ac:grpSpMkLst>
            <pc:docMk/>
            <pc:sldMk cId="1966350137" sldId="315"/>
            <ac:grpSpMk id="19" creationId="{1AABA1F7-D47E-6434-E228-284E2573FAED}"/>
          </ac:grpSpMkLst>
        </pc:grpChg>
        <pc:grpChg chg="mod">
          <ac:chgData name="준섭 오" userId="1323eee44732c443" providerId="LiveId" clId="{128F2D21-B685-4C42-A90A-0397C91654BA}" dt="2024-08-29T06:00:04.661" v="32"/>
          <ac:grpSpMkLst>
            <pc:docMk/>
            <pc:sldMk cId="1966350137" sldId="315"/>
            <ac:grpSpMk id="25" creationId="{A4844321-B35C-6505-B528-DEA266AF88A9}"/>
          </ac:grpSpMkLst>
        </pc:grpChg>
        <pc:grpChg chg="mod">
          <ac:chgData name="준섭 오" userId="1323eee44732c443" providerId="LiveId" clId="{128F2D21-B685-4C42-A90A-0397C91654BA}" dt="2024-08-29T06:00:04.661" v="32"/>
          <ac:grpSpMkLst>
            <pc:docMk/>
            <pc:sldMk cId="1966350137" sldId="315"/>
            <ac:grpSpMk id="26" creationId="{0D848F75-DDE2-809D-1186-48805E9AA669}"/>
          </ac:grpSpMkLst>
        </pc:grpChg>
        <pc:picChg chg="mod">
          <ac:chgData name="준섭 오" userId="1323eee44732c443" providerId="LiveId" clId="{128F2D21-B685-4C42-A90A-0397C91654BA}" dt="2024-08-29T06:00:04.661" v="32"/>
          <ac:picMkLst>
            <pc:docMk/>
            <pc:sldMk cId="1966350137" sldId="315"/>
            <ac:picMk id="32" creationId="{5C42DEDE-732D-148F-2BDC-ED5E043A362A}"/>
          </ac:picMkLst>
        </pc:picChg>
        <pc:picChg chg="mod">
          <ac:chgData name="준섭 오" userId="1323eee44732c443" providerId="LiveId" clId="{128F2D21-B685-4C42-A90A-0397C91654BA}" dt="2024-08-29T06:00:04.661" v="32"/>
          <ac:picMkLst>
            <pc:docMk/>
            <pc:sldMk cId="1966350137" sldId="315"/>
            <ac:picMk id="33" creationId="{0C0DF741-4B79-F2A2-FB4E-C71D4D22EA56}"/>
          </ac:picMkLst>
        </pc:picChg>
        <pc:picChg chg="mod">
          <ac:chgData name="준섭 오" userId="1323eee44732c443" providerId="LiveId" clId="{128F2D21-B685-4C42-A90A-0397C91654BA}" dt="2024-08-29T06:00:04.661" v="32"/>
          <ac:picMkLst>
            <pc:docMk/>
            <pc:sldMk cId="1966350137" sldId="315"/>
            <ac:picMk id="34" creationId="{2B742C6F-3E1F-B7A8-47A9-4DED94845C0D}"/>
          </ac:picMkLst>
        </pc:picChg>
        <pc:picChg chg="mod">
          <ac:chgData name="준섭 오" userId="1323eee44732c443" providerId="LiveId" clId="{128F2D21-B685-4C42-A90A-0397C91654BA}" dt="2024-08-29T06:00:04.661" v="32"/>
          <ac:picMkLst>
            <pc:docMk/>
            <pc:sldMk cId="1966350137" sldId="315"/>
            <ac:picMk id="35" creationId="{690487A6-624A-2078-E461-3E356C1B85CC}"/>
          </ac:picMkLst>
        </pc:picChg>
        <pc:picChg chg="mod">
          <ac:chgData name="준섭 오" userId="1323eee44732c443" providerId="LiveId" clId="{128F2D21-B685-4C42-A90A-0397C91654BA}" dt="2024-08-29T06:00:04.661" v="32"/>
          <ac:picMkLst>
            <pc:docMk/>
            <pc:sldMk cId="1966350137" sldId="315"/>
            <ac:picMk id="36" creationId="{C36BF8B5-6D00-4D7B-72FC-AA2611AD19F9}"/>
          </ac:picMkLst>
        </pc:picChg>
        <pc:cxnChg chg="mod">
          <ac:chgData name="준섭 오" userId="1323eee44732c443" providerId="LiveId" clId="{128F2D21-B685-4C42-A90A-0397C91654BA}" dt="2024-08-29T06:00:04.661" v="32"/>
          <ac:cxnSpMkLst>
            <pc:docMk/>
            <pc:sldMk cId="1966350137" sldId="315"/>
            <ac:cxnSpMk id="20" creationId="{4AC961A2-9B70-E595-A598-0EB1C5CABA15}"/>
          </ac:cxnSpMkLst>
        </pc:cxnChg>
        <pc:cxnChg chg="mod">
          <ac:chgData name="준섭 오" userId="1323eee44732c443" providerId="LiveId" clId="{128F2D21-B685-4C42-A90A-0397C91654BA}" dt="2024-08-29T06:00:04.661" v="32"/>
          <ac:cxnSpMkLst>
            <pc:docMk/>
            <pc:sldMk cId="1966350137" sldId="315"/>
            <ac:cxnSpMk id="21" creationId="{B914F914-1329-69AB-31D2-2A2C87904891}"/>
          </ac:cxnSpMkLst>
        </pc:cxnChg>
        <pc:cxnChg chg="mod">
          <ac:chgData name="준섭 오" userId="1323eee44732c443" providerId="LiveId" clId="{128F2D21-B685-4C42-A90A-0397C91654BA}" dt="2024-08-29T06:00:04.661" v="32"/>
          <ac:cxnSpMkLst>
            <pc:docMk/>
            <pc:sldMk cId="1966350137" sldId="315"/>
            <ac:cxnSpMk id="22" creationId="{2B1E22CE-F06E-CB53-6A00-19F772215D86}"/>
          </ac:cxnSpMkLst>
        </pc:cxnChg>
        <pc:cxnChg chg="mod">
          <ac:chgData name="준섭 오" userId="1323eee44732c443" providerId="LiveId" clId="{128F2D21-B685-4C42-A90A-0397C91654BA}" dt="2024-08-29T06:00:04.661" v="32"/>
          <ac:cxnSpMkLst>
            <pc:docMk/>
            <pc:sldMk cId="1966350137" sldId="315"/>
            <ac:cxnSpMk id="23" creationId="{1565D199-DC19-D33E-A7DB-E1642C819A04}"/>
          </ac:cxnSpMkLst>
        </pc:cxnChg>
        <pc:cxnChg chg="mod">
          <ac:chgData name="준섭 오" userId="1323eee44732c443" providerId="LiveId" clId="{128F2D21-B685-4C42-A90A-0397C91654BA}" dt="2024-08-29T06:00:04.661" v="32"/>
          <ac:cxnSpMkLst>
            <pc:docMk/>
            <pc:sldMk cId="1966350137" sldId="315"/>
            <ac:cxnSpMk id="24" creationId="{0CBA06B9-3584-2DFF-AD7A-CBEC69206D2F}"/>
          </ac:cxnSpMkLst>
        </pc:cxnChg>
      </pc:sldChg>
      <pc:sldChg chg="addSp delSp modSp mod">
        <pc:chgData name="준섭 오" userId="1323eee44732c443" providerId="LiveId" clId="{128F2D21-B685-4C42-A90A-0397C91654BA}" dt="2024-08-29T06:00:08.536" v="34"/>
        <pc:sldMkLst>
          <pc:docMk/>
          <pc:sldMk cId="1119095639" sldId="316"/>
        </pc:sldMkLst>
        <pc:spChg chg="mod">
          <ac:chgData name="준섭 오" userId="1323eee44732c443" providerId="LiveId" clId="{128F2D21-B685-4C42-A90A-0397C91654BA}" dt="2024-08-29T06:00:08.536" v="34"/>
          <ac:spMkLst>
            <pc:docMk/>
            <pc:sldMk cId="1119095639" sldId="316"/>
            <ac:spMk id="9" creationId="{BB545F73-75C4-0713-38A5-00B354A7B2C1}"/>
          </ac:spMkLst>
        </pc:spChg>
        <pc:spChg chg="mod">
          <ac:chgData name="준섭 오" userId="1323eee44732c443" providerId="LiveId" clId="{128F2D21-B685-4C42-A90A-0397C91654BA}" dt="2024-08-29T06:00:08.536" v="34"/>
          <ac:spMkLst>
            <pc:docMk/>
            <pc:sldMk cId="1119095639" sldId="316"/>
            <ac:spMk id="27" creationId="{91E5CF41-061B-0403-4E12-0FACEFE6524D}"/>
          </ac:spMkLst>
        </pc:spChg>
        <pc:spChg chg="mod">
          <ac:chgData name="준섭 오" userId="1323eee44732c443" providerId="LiveId" clId="{128F2D21-B685-4C42-A90A-0397C91654BA}" dt="2024-08-29T06:00:08.536" v="34"/>
          <ac:spMkLst>
            <pc:docMk/>
            <pc:sldMk cId="1119095639" sldId="316"/>
            <ac:spMk id="28" creationId="{2362CAC6-FD9E-1D37-C7A4-20F532C1B593}"/>
          </ac:spMkLst>
        </pc:spChg>
        <pc:spChg chg="mod">
          <ac:chgData name="준섭 오" userId="1323eee44732c443" providerId="LiveId" clId="{128F2D21-B685-4C42-A90A-0397C91654BA}" dt="2024-08-29T06:00:08.536" v="34"/>
          <ac:spMkLst>
            <pc:docMk/>
            <pc:sldMk cId="1119095639" sldId="316"/>
            <ac:spMk id="29" creationId="{3969E000-FBD3-B4E5-E3A7-CB08D9B3D453}"/>
          </ac:spMkLst>
        </pc:spChg>
        <pc:spChg chg="mod">
          <ac:chgData name="준섭 오" userId="1323eee44732c443" providerId="LiveId" clId="{128F2D21-B685-4C42-A90A-0397C91654BA}" dt="2024-08-29T06:00:08.536" v="34"/>
          <ac:spMkLst>
            <pc:docMk/>
            <pc:sldMk cId="1119095639" sldId="316"/>
            <ac:spMk id="30" creationId="{5DB005AA-51AB-4EFF-0110-3FF5CC2EB949}"/>
          </ac:spMkLst>
        </pc:spChg>
        <pc:spChg chg="mod">
          <ac:chgData name="준섭 오" userId="1323eee44732c443" providerId="LiveId" clId="{128F2D21-B685-4C42-A90A-0397C91654BA}" dt="2024-08-29T06:00:08.536" v="34"/>
          <ac:spMkLst>
            <pc:docMk/>
            <pc:sldMk cId="1119095639" sldId="316"/>
            <ac:spMk id="31" creationId="{5FE4067F-3FBB-D709-BF00-1596FFBD48DF}"/>
          </ac:spMkLst>
        </pc:spChg>
        <pc:grpChg chg="add mod">
          <ac:chgData name="준섭 오" userId="1323eee44732c443" providerId="LiveId" clId="{128F2D21-B685-4C42-A90A-0397C91654BA}" dt="2024-08-29T06:00:08.536" v="34"/>
          <ac:grpSpMkLst>
            <pc:docMk/>
            <pc:sldMk cId="1119095639" sldId="316"/>
            <ac:grpSpMk id="2" creationId="{28C055CB-FA1B-444C-5305-2EF3FF2869D0}"/>
          </ac:grpSpMkLst>
        </pc:grpChg>
        <pc:grpChg chg="mod">
          <ac:chgData name="준섭 오" userId="1323eee44732c443" providerId="LiveId" clId="{128F2D21-B685-4C42-A90A-0397C91654BA}" dt="2024-08-29T06:00:08.536" v="34"/>
          <ac:grpSpMkLst>
            <pc:docMk/>
            <pc:sldMk cId="1119095639" sldId="316"/>
            <ac:grpSpMk id="4" creationId="{15FA2BA2-61E0-CFAC-C65C-07C63C5A30B0}"/>
          </ac:grpSpMkLst>
        </pc:grpChg>
        <pc:grpChg chg="del">
          <ac:chgData name="준섭 오" userId="1323eee44732c443" providerId="LiveId" clId="{128F2D21-B685-4C42-A90A-0397C91654BA}" dt="2024-08-29T06:00:08.404" v="33" actId="478"/>
          <ac:grpSpMkLst>
            <pc:docMk/>
            <pc:sldMk cId="1119095639" sldId="316"/>
            <ac:grpSpMk id="18" creationId="{00D24828-6591-91B9-A52A-B45EE647447E}"/>
          </ac:grpSpMkLst>
        </pc:grpChg>
        <pc:grpChg chg="mod">
          <ac:chgData name="준섭 오" userId="1323eee44732c443" providerId="LiveId" clId="{128F2D21-B685-4C42-A90A-0397C91654BA}" dt="2024-08-29T06:00:08.536" v="34"/>
          <ac:grpSpMkLst>
            <pc:docMk/>
            <pc:sldMk cId="1119095639" sldId="316"/>
            <ac:grpSpMk id="19" creationId="{1B806AEF-685C-E6E3-1F91-5A096693BD71}"/>
          </ac:grpSpMkLst>
        </pc:grpChg>
        <pc:grpChg chg="mod">
          <ac:chgData name="준섭 오" userId="1323eee44732c443" providerId="LiveId" clId="{128F2D21-B685-4C42-A90A-0397C91654BA}" dt="2024-08-29T06:00:08.536" v="34"/>
          <ac:grpSpMkLst>
            <pc:docMk/>
            <pc:sldMk cId="1119095639" sldId="316"/>
            <ac:grpSpMk id="25" creationId="{09FDE570-3996-50A3-4763-C7C84C962CC0}"/>
          </ac:grpSpMkLst>
        </pc:grpChg>
        <pc:grpChg chg="mod">
          <ac:chgData name="준섭 오" userId="1323eee44732c443" providerId="LiveId" clId="{128F2D21-B685-4C42-A90A-0397C91654BA}" dt="2024-08-29T06:00:08.536" v="34"/>
          <ac:grpSpMkLst>
            <pc:docMk/>
            <pc:sldMk cId="1119095639" sldId="316"/>
            <ac:grpSpMk id="26" creationId="{8841248B-D74A-5D70-6BA6-B06F0BBC17FD}"/>
          </ac:grpSpMkLst>
        </pc:grpChg>
        <pc:picChg chg="mod">
          <ac:chgData name="준섭 오" userId="1323eee44732c443" providerId="LiveId" clId="{128F2D21-B685-4C42-A90A-0397C91654BA}" dt="2024-08-29T06:00:08.536" v="34"/>
          <ac:picMkLst>
            <pc:docMk/>
            <pc:sldMk cId="1119095639" sldId="316"/>
            <ac:picMk id="32" creationId="{68CF7FF4-A139-AEF4-1F5E-C1AA054DA6DC}"/>
          </ac:picMkLst>
        </pc:picChg>
        <pc:picChg chg="mod">
          <ac:chgData name="준섭 오" userId="1323eee44732c443" providerId="LiveId" clId="{128F2D21-B685-4C42-A90A-0397C91654BA}" dt="2024-08-29T06:00:08.536" v="34"/>
          <ac:picMkLst>
            <pc:docMk/>
            <pc:sldMk cId="1119095639" sldId="316"/>
            <ac:picMk id="33" creationId="{B7E6DC62-0809-D564-445D-F39AE5F7F983}"/>
          </ac:picMkLst>
        </pc:picChg>
        <pc:picChg chg="mod">
          <ac:chgData name="준섭 오" userId="1323eee44732c443" providerId="LiveId" clId="{128F2D21-B685-4C42-A90A-0397C91654BA}" dt="2024-08-29T06:00:08.536" v="34"/>
          <ac:picMkLst>
            <pc:docMk/>
            <pc:sldMk cId="1119095639" sldId="316"/>
            <ac:picMk id="34" creationId="{0784519A-3EE9-ECE6-A5AF-25212A11FA2A}"/>
          </ac:picMkLst>
        </pc:picChg>
        <pc:picChg chg="mod">
          <ac:chgData name="준섭 오" userId="1323eee44732c443" providerId="LiveId" clId="{128F2D21-B685-4C42-A90A-0397C91654BA}" dt="2024-08-29T06:00:08.536" v="34"/>
          <ac:picMkLst>
            <pc:docMk/>
            <pc:sldMk cId="1119095639" sldId="316"/>
            <ac:picMk id="35" creationId="{60834FC7-5459-FA8B-7BF5-D7E615D467AA}"/>
          </ac:picMkLst>
        </pc:picChg>
        <pc:picChg chg="mod">
          <ac:chgData name="준섭 오" userId="1323eee44732c443" providerId="LiveId" clId="{128F2D21-B685-4C42-A90A-0397C91654BA}" dt="2024-08-29T06:00:08.536" v="34"/>
          <ac:picMkLst>
            <pc:docMk/>
            <pc:sldMk cId="1119095639" sldId="316"/>
            <ac:picMk id="36" creationId="{BC1A1E2F-998A-5A78-9F5E-928726A52986}"/>
          </ac:picMkLst>
        </pc:picChg>
        <pc:cxnChg chg="mod">
          <ac:chgData name="준섭 오" userId="1323eee44732c443" providerId="LiveId" clId="{128F2D21-B685-4C42-A90A-0397C91654BA}" dt="2024-08-29T06:00:08.536" v="34"/>
          <ac:cxnSpMkLst>
            <pc:docMk/>
            <pc:sldMk cId="1119095639" sldId="316"/>
            <ac:cxnSpMk id="20" creationId="{2BEB13FF-8094-841C-0E04-2236172CB786}"/>
          </ac:cxnSpMkLst>
        </pc:cxnChg>
        <pc:cxnChg chg="mod">
          <ac:chgData name="준섭 오" userId="1323eee44732c443" providerId="LiveId" clId="{128F2D21-B685-4C42-A90A-0397C91654BA}" dt="2024-08-29T06:00:08.536" v="34"/>
          <ac:cxnSpMkLst>
            <pc:docMk/>
            <pc:sldMk cId="1119095639" sldId="316"/>
            <ac:cxnSpMk id="21" creationId="{5F31EA07-739D-DE28-C444-3F6E3E3D93A2}"/>
          </ac:cxnSpMkLst>
        </pc:cxnChg>
        <pc:cxnChg chg="mod">
          <ac:chgData name="준섭 오" userId="1323eee44732c443" providerId="LiveId" clId="{128F2D21-B685-4C42-A90A-0397C91654BA}" dt="2024-08-29T06:00:08.536" v="34"/>
          <ac:cxnSpMkLst>
            <pc:docMk/>
            <pc:sldMk cId="1119095639" sldId="316"/>
            <ac:cxnSpMk id="22" creationId="{90F4D849-348D-A128-FC57-77D3EA561E74}"/>
          </ac:cxnSpMkLst>
        </pc:cxnChg>
        <pc:cxnChg chg="mod">
          <ac:chgData name="준섭 오" userId="1323eee44732c443" providerId="LiveId" clId="{128F2D21-B685-4C42-A90A-0397C91654BA}" dt="2024-08-29T06:00:08.536" v="34"/>
          <ac:cxnSpMkLst>
            <pc:docMk/>
            <pc:sldMk cId="1119095639" sldId="316"/>
            <ac:cxnSpMk id="23" creationId="{BDB8587E-A4D1-F536-B62A-B4DDC147972E}"/>
          </ac:cxnSpMkLst>
        </pc:cxnChg>
        <pc:cxnChg chg="mod">
          <ac:chgData name="준섭 오" userId="1323eee44732c443" providerId="LiveId" clId="{128F2D21-B685-4C42-A90A-0397C91654BA}" dt="2024-08-29T06:00:08.536" v="34"/>
          <ac:cxnSpMkLst>
            <pc:docMk/>
            <pc:sldMk cId="1119095639" sldId="316"/>
            <ac:cxnSpMk id="24" creationId="{73386BBC-A4B9-5E45-3C44-9537B5CEA516}"/>
          </ac:cxnSpMkLst>
        </pc:cxnChg>
      </pc:sldChg>
      <pc:sldChg chg="addSp delSp modSp mod">
        <pc:chgData name="준섭 오" userId="1323eee44732c443" providerId="LiveId" clId="{128F2D21-B685-4C42-A90A-0397C91654BA}" dt="2024-08-29T06:00:11.585" v="36"/>
        <pc:sldMkLst>
          <pc:docMk/>
          <pc:sldMk cId="729556136" sldId="317"/>
        </pc:sldMkLst>
        <pc:spChg chg="mod">
          <ac:chgData name="준섭 오" userId="1323eee44732c443" providerId="LiveId" clId="{128F2D21-B685-4C42-A90A-0397C91654BA}" dt="2024-08-29T06:00:11.585" v="36"/>
          <ac:spMkLst>
            <pc:docMk/>
            <pc:sldMk cId="729556136" sldId="317"/>
            <ac:spMk id="9" creationId="{C9558337-1521-5D1C-A476-6A4FC176F555}"/>
          </ac:spMkLst>
        </pc:spChg>
        <pc:spChg chg="mod">
          <ac:chgData name="준섭 오" userId="1323eee44732c443" providerId="LiveId" clId="{128F2D21-B685-4C42-A90A-0397C91654BA}" dt="2024-08-29T06:00:11.585" v="36"/>
          <ac:spMkLst>
            <pc:docMk/>
            <pc:sldMk cId="729556136" sldId="317"/>
            <ac:spMk id="27" creationId="{BE4853D2-C4BD-864F-9898-766861DDFFB1}"/>
          </ac:spMkLst>
        </pc:spChg>
        <pc:spChg chg="mod">
          <ac:chgData name="준섭 오" userId="1323eee44732c443" providerId="LiveId" clId="{128F2D21-B685-4C42-A90A-0397C91654BA}" dt="2024-08-29T06:00:11.585" v="36"/>
          <ac:spMkLst>
            <pc:docMk/>
            <pc:sldMk cId="729556136" sldId="317"/>
            <ac:spMk id="28" creationId="{604098B9-9ED0-DAE9-F07C-355A24C008FB}"/>
          </ac:spMkLst>
        </pc:spChg>
        <pc:spChg chg="mod">
          <ac:chgData name="준섭 오" userId="1323eee44732c443" providerId="LiveId" clId="{128F2D21-B685-4C42-A90A-0397C91654BA}" dt="2024-08-29T06:00:11.585" v="36"/>
          <ac:spMkLst>
            <pc:docMk/>
            <pc:sldMk cId="729556136" sldId="317"/>
            <ac:spMk id="29" creationId="{0C722A04-2BB1-34AA-9095-8317F6C5625F}"/>
          </ac:spMkLst>
        </pc:spChg>
        <pc:spChg chg="mod">
          <ac:chgData name="준섭 오" userId="1323eee44732c443" providerId="LiveId" clId="{128F2D21-B685-4C42-A90A-0397C91654BA}" dt="2024-08-29T06:00:11.585" v="36"/>
          <ac:spMkLst>
            <pc:docMk/>
            <pc:sldMk cId="729556136" sldId="317"/>
            <ac:spMk id="30" creationId="{87112332-FCBD-32A5-2D8F-8893A66BB27C}"/>
          </ac:spMkLst>
        </pc:spChg>
        <pc:spChg chg="mod">
          <ac:chgData name="준섭 오" userId="1323eee44732c443" providerId="LiveId" clId="{128F2D21-B685-4C42-A90A-0397C91654BA}" dt="2024-08-29T06:00:11.585" v="36"/>
          <ac:spMkLst>
            <pc:docMk/>
            <pc:sldMk cId="729556136" sldId="317"/>
            <ac:spMk id="31" creationId="{8DB19286-1832-13CB-BC36-5842E0067511}"/>
          </ac:spMkLst>
        </pc:spChg>
        <pc:grpChg chg="add mod">
          <ac:chgData name="준섭 오" userId="1323eee44732c443" providerId="LiveId" clId="{128F2D21-B685-4C42-A90A-0397C91654BA}" dt="2024-08-29T06:00:11.585" v="36"/>
          <ac:grpSpMkLst>
            <pc:docMk/>
            <pc:sldMk cId="729556136" sldId="317"/>
            <ac:grpSpMk id="2" creationId="{B523FD9E-24A7-D250-F98A-B8E6343F2292}"/>
          </ac:grpSpMkLst>
        </pc:grpChg>
        <pc:grpChg chg="mod">
          <ac:chgData name="준섭 오" userId="1323eee44732c443" providerId="LiveId" clId="{128F2D21-B685-4C42-A90A-0397C91654BA}" dt="2024-08-29T06:00:11.585" v="36"/>
          <ac:grpSpMkLst>
            <pc:docMk/>
            <pc:sldMk cId="729556136" sldId="317"/>
            <ac:grpSpMk id="4" creationId="{D0ADC648-C9BB-90E2-26DC-1DBDF16F9851}"/>
          </ac:grpSpMkLst>
        </pc:grpChg>
        <pc:grpChg chg="del">
          <ac:chgData name="준섭 오" userId="1323eee44732c443" providerId="LiveId" clId="{128F2D21-B685-4C42-A90A-0397C91654BA}" dt="2024-08-29T06:00:11.455" v="35" actId="478"/>
          <ac:grpSpMkLst>
            <pc:docMk/>
            <pc:sldMk cId="729556136" sldId="317"/>
            <ac:grpSpMk id="18" creationId="{00D24828-6591-91B9-A52A-B45EE647447E}"/>
          </ac:grpSpMkLst>
        </pc:grpChg>
        <pc:grpChg chg="mod">
          <ac:chgData name="준섭 오" userId="1323eee44732c443" providerId="LiveId" clId="{128F2D21-B685-4C42-A90A-0397C91654BA}" dt="2024-08-29T06:00:11.585" v="36"/>
          <ac:grpSpMkLst>
            <pc:docMk/>
            <pc:sldMk cId="729556136" sldId="317"/>
            <ac:grpSpMk id="19" creationId="{F4388930-1604-E636-A45D-46F39A6DAAE5}"/>
          </ac:grpSpMkLst>
        </pc:grpChg>
        <pc:grpChg chg="mod">
          <ac:chgData name="준섭 오" userId="1323eee44732c443" providerId="LiveId" clId="{128F2D21-B685-4C42-A90A-0397C91654BA}" dt="2024-08-29T06:00:11.585" v="36"/>
          <ac:grpSpMkLst>
            <pc:docMk/>
            <pc:sldMk cId="729556136" sldId="317"/>
            <ac:grpSpMk id="25" creationId="{5B483E03-E172-1386-1D9E-8F74B174FB66}"/>
          </ac:grpSpMkLst>
        </pc:grpChg>
        <pc:grpChg chg="mod">
          <ac:chgData name="준섭 오" userId="1323eee44732c443" providerId="LiveId" clId="{128F2D21-B685-4C42-A90A-0397C91654BA}" dt="2024-08-29T06:00:11.585" v="36"/>
          <ac:grpSpMkLst>
            <pc:docMk/>
            <pc:sldMk cId="729556136" sldId="317"/>
            <ac:grpSpMk id="26" creationId="{BB1E1C42-0DA5-65F2-7643-0933BC7C4BC2}"/>
          </ac:grpSpMkLst>
        </pc:grpChg>
        <pc:picChg chg="mod">
          <ac:chgData name="준섭 오" userId="1323eee44732c443" providerId="LiveId" clId="{128F2D21-B685-4C42-A90A-0397C91654BA}" dt="2024-08-29T06:00:11.585" v="36"/>
          <ac:picMkLst>
            <pc:docMk/>
            <pc:sldMk cId="729556136" sldId="317"/>
            <ac:picMk id="32" creationId="{BBF259CC-F2C8-9E4E-B585-0E4F63633F0C}"/>
          </ac:picMkLst>
        </pc:picChg>
        <pc:picChg chg="mod">
          <ac:chgData name="준섭 오" userId="1323eee44732c443" providerId="LiveId" clId="{128F2D21-B685-4C42-A90A-0397C91654BA}" dt="2024-08-29T06:00:11.585" v="36"/>
          <ac:picMkLst>
            <pc:docMk/>
            <pc:sldMk cId="729556136" sldId="317"/>
            <ac:picMk id="33" creationId="{38BFDAF1-9887-23A7-3C46-8EC64CB48B80}"/>
          </ac:picMkLst>
        </pc:picChg>
        <pc:picChg chg="mod">
          <ac:chgData name="준섭 오" userId="1323eee44732c443" providerId="LiveId" clId="{128F2D21-B685-4C42-A90A-0397C91654BA}" dt="2024-08-29T06:00:11.585" v="36"/>
          <ac:picMkLst>
            <pc:docMk/>
            <pc:sldMk cId="729556136" sldId="317"/>
            <ac:picMk id="34" creationId="{F5DBE8E3-3DF5-0570-2466-C17530C9F1D9}"/>
          </ac:picMkLst>
        </pc:picChg>
        <pc:picChg chg="mod">
          <ac:chgData name="준섭 오" userId="1323eee44732c443" providerId="LiveId" clId="{128F2D21-B685-4C42-A90A-0397C91654BA}" dt="2024-08-29T06:00:11.585" v="36"/>
          <ac:picMkLst>
            <pc:docMk/>
            <pc:sldMk cId="729556136" sldId="317"/>
            <ac:picMk id="35" creationId="{CD72C855-348B-94D7-64FF-0CD90228B66E}"/>
          </ac:picMkLst>
        </pc:picChg>
        <pc:picChg chg="mod">
          <ac:chgData name="준섭 오" userId="1323eee44732c443" providerId="LiveId" clId="{128F2D21-B685-4C42-A90A-0397C91654BA}" dt="2024-08-29T06:00:11.585" v="36"/>
          <ac:picMkLst>
            <pc:docMk/>
            <pc:sldMk cId="729556136" sldId="317"/>
            <ac:picMk id="36" creationId="{FFE848A8-39D4-F4CF-4C13-72D3873E31BF}"/>
          </ac:picMkLst>
        </pc:picChg>
        <pc:cxnChg chg="mod">
          <ac:chgData name="준섭 오" userId="1323eee44732c443" providerId="LiveId" clId="{128F2D21-B685-4C42-A90A-0397C91654BA}" dt="2024-08-29T06:00:11.585" v="36"/>
          <ac:cxnSpMkLst>
            <pc:docMk/>
            <pc:sldMk cId="729556136" sldId="317"/>
            <ac:cxnSpMk id="20" creationId="{CA18F1B5-B1C3-12CB-77FA-3572E9C99600}"/>
          </ac:cxnSpMkLst>
        </pc:cxnChg>
        <pc:cxnChg chg="mod">
          <ac:chgData name="준섭 오" userId="1323eee44732c443" providerId="LiveId" clId="{128F2D21-B685-4C42-A90A-0397C91654BA}" dt="2024-08-29T06:00:11.585" v="36"/>
          <ac:cxnSpMkLst>
            <pc:docMk/>
            <pc:sldMk cId="729556136" sldId="317"/>
            <ac:cxnSpMk id="21" creationId="{6BA75E27-8AC9-8299-138C-79FFBC57F7AC}"/>
          </ac:cxnSpMkLst>
        </pc:cxnChg>
        <pc:cxnChg chg="mod">
          <ac:chgData name="준섭 오" userId="1323eee44732c443" providerId="LiveId" clId="{128F2D21-B685-4C42-A90A-0397C91654BA}" dt="2024-08-29T06:00:11.585" v="36"/>
          <ac:cxnSpMkLst>
            <pc:docMk/>
            <pc:sldMk cId="729556136" sldId="317"/>
            <ac:cxnSpMk id="22" creationId="{B5E7757F-FF02-57FE-EAB4-4A3398B8EF20}"/>
          </ac:cxnSpMkLst>
        </pc:cxnChg>
        <pc:cxnChg chg="mod">
          <ac:chgData name="준섭 오" userId="1323eee44732c443" providerId="LiveId" clId="{128F2D21-B685-4C42-A90A-0397C91654BA}" dt="2024-08-29T06:00:11.585" v="36"/>
          <ac:cxnSpMkLst>
            <pc:docMk/>
            <pc:sldMk cId="729556136" sldId="317"/>
            <ac:cxnSpMk id="23" creationId="{E70F174C-167B-9207-B09F-9B5C984A611C}"/>
          </ac:cxnSpMkLst>
        </pc:cxnChg>
        <pc:cxnChg chg="mod">
          <ac:chgData name="준섭 오" userId="1323eee44732c443" providerId="LiveId" clId="{128F2D21-B685-4C42-A90A-0397C91654BA}" dt="2024-08-29T06:00:11.585" v="36"/>
          <ac:cxnSpMkLst>
            <pc:docMk/>
            <pc:sldMk cId="729556136" sldId="317"/>
            <ac:cxnSpMk id="24" creationId="{4E2959A1-A1E6-1147-DA29-03C87DF153E1}"/>
          </ac:cxnSpMkLst>
        </pc:cxnChg>
      </pc:sldChg>
      <pc:sldChg chg="addSp delSp modSp mod">
        <pc:chgData name="준섭 오" userId="1323eee44732c443" providerId="LiveId" clId="{128F2D21-B685-4C42-A90A-0397C91654BA}" dt="2024-08-29T06:00:15.102" v="38"/>
        <pc:sldMkLst>
          <pc:docMk/>
          <pc:sldMk cId="3182393695" sldId="318"/>
        </pc:sldMkLst>
        <pc:spChg chg="mod">
          <ac:chgData name="준섭 오" userId="1323eee44732c443" providerId="LiveId" clId="{128F2D21-B685-4C42-A90A-0397C91654BA}" dt="2024-08-29T06:00:15.102" v="38"/>
          <ac:spMkLst>
            <pc:docMk/>
            <pc:sldMk cId="3182393695" sldId="318"/>
            <ac:spMk id="9" creationId="{ED1CC087-3191-4198-E82B-B46043A2BEB7}"/>
          </ac:spMkLst>
        </pc:spChg>
        <pc:spChg chg="mod">
          <ac:chgData name="준섭 오" userId="1323eee44732c443" providerId="LiveId" clId="{128F2D21-B685-4C42-A90A-0397C91654BA}" dt="2024-08-29T06:00:15.102" v="38"/>
          <ac:spMkLst>
            <pc:docMk/>
            <pc:sldMk cId="3182393695" sldId="318"/>
            <ac:spMk id="27" creationId="{B159E00D-5097-1FF6-91E4-23FC54378875}"/>
          </ac:spMkLst>
        </pc:spChg>
        <pc:spChg chg="mod">
          <ac:chgData name="준섭 오" userId="1323eee44732c443" providerId="LiveId" clId="{128F2D21-B685-4C42-A90A-0397C91654BA}" dt="2024-08-29T06:00:15.102" v="38"/>
          <ac:spMkLst>
            <pc:docMk/>
            <pc:sldMk cId="3182393695" sldId="318"/>
            <ac:spMk id="28" creationId="{3F0DB30B-ED28-BEF8-5AF6-2CF962346969}"/>
          </ac:spMkLst>
        </pc:spChg>
        <pc:spChg chg="mod">
          <ac:chgData name="준섭 오" userId="1323eee44732c443" providerId="LiveId" clId="{128F2D21-B685-4C42-A90A-0397C91654BA}" dt="2024-08-29T06:00:15.102" v="38"/>
          <ac:spMkLst>
            <pc:docMk/>
            <pc:sldMk cId="3182393695" sldId="318"/>
            <ac:spMk id="29" creationId="{0E9E6A78-158C-4F00-2EEA-A1BB4A74E15C}"/>
          </ac:spMkLst>
        </pc:spChg>
        <pc:spChg chg="mod">
          <ac:chgData name="준섭 오" userId="1323eee44732c443" providerId="LiveId" clId="{128F2D21-B685-4C42-A90A-0397C91654BA}" dt="2024-08-29T06:00:15.102" v="38"/>
          <ac:spMkLst>
            <pc:docMk/>
            <pc:sldMk cId="3182393695" sldId="318"/>
            <ac:spMk id="30" creationId="{5217A610-22B7-BBD0-6889-1DA3A146C0A1}"/>
          </ac:spMkLst>
        </pc:spChg>
        <pc:spChg chg="mod">
          <ac:chgData name="준섭 오" userId="1323eee44732c443" providerId="LiveId" clId="{128F2D21-B685-4C42-A90A-0397C91654BA}" dt="2024-08-29T06:00:15.102" v="38"/>
          <ac:spMkLst>
            <pc:docMk/>
            <pc:sldMk cId="3182393695" sldId="318"/>
            <ac:spMk id="31" creationId="{006F7F58-707E-0532-3031-E87C0876AF71}"/>
          </ac:spMkLst>
        </pc:spChg>
        <pc:grpChg chg="add mod">
          <ac:chgData name="준섭 오" userId="1323eee44732c443" providerId="LiveId" clId="{128F2D21-B685-4C42-A90A-0397C91654BA}" dt="2024-08-29T06:00:15.102" v="38"/>
          <ac:grpSpMkLst>
            <pc:docMk/>
            <pc:sldMk cId="3182393695" sldId="318"/>
            <ac:grpSpMk id="2" creationId="{A90546A4-DB1A-ED39-FFDB-BA831E49D703}"/>
          </ac:grpSpMkLst>
        </pc:grpChg>
        <pc:grpChg chg="mod">
          <ac:chgData name="준섭 오" userId="1323eee44732c443" providerId="LiveId" clId="{128F2D21-B685-4C42-A90A-0397C91654BA}" dt="2024-08-29T06:00:15.102" v="38"/>
          <ac:grpSpMkLst>
            <pc:docMk/>
            <pc:sldMk cId="3182393695" sldId="318"/>
            <ac:grpSpMk id="4" creationId="{3A757266-6B0B-6E7E-20C2-019C83997A61}"/>
          </ac:grpSpMkLst>
        </pc:grpChg>
        <pc:grpChg chg="del">
          <ac:chgData name="준섭 오" userId="1323eee44732c443" providerId="LiveId" clId="{128F2D21-B685-4C42-A90A-0397C91654BA}" dt="2024-08-29T06:00:14.949" v="37" actId="478"/>
          <ac:grpSpMkLst>
            <pc:docMk/>
            <pc:sldMk cId="3182393695" sldId="318"/>
            <ac:grpSpMk id="18" creationId="{00D24828-6591-91B9-A52A-B45EE647447E}"/>
          </ac:grpSpMkLst>
        </pc:grpChg>
        <pc:grpChg chg="mod">
          <ac:chgData name="준섭 오" userId="1323eee44732c443" providerId="LiveId" clId="{128F2D21-B685-4C42-A90A-0397C91654BA}" dt="2024-08-29T06:00:15.102" v="38"/>
          <ac:grpSpMkLst>
            <pc:docMk/>
            <pc:sldMk cId="3182393695" sldId="318"/>
            <ac:grpSpMk id="19" creationId="{111691EF-AAEA-BE2B-A84A-DD9D8814281C}"/>
          </ac:grpSpMkLst>
        </pc:grpChg>
        <pc:grpChg chg="mod">
          <ac:chgData name="준섭 오" userId="1323eee44732c443" providerId="LiveId" clId="{128F2D21-B685-4C42-A90A-0397C91654BA}" dt="2024-08-29T06:00:15.102" v="38"/>
          <ac:grpSpMkLst>
            <pc:docMk/>
            <pc:sldMk cId="3182393695" sldId="318"/>
            <ac:grpSpMk id="25" creationId="{AF9D083F-98E9-3DFA-6C3E-BEAC99DE54D5}"/>
          </ac:grpSpMkLst>
        </pc:grpChg>
        <pc:grpChg chg="mod">
          <ac:chgData name="준섭 오" userId="1323eee44732c443" providerId="LiveId" clId="{128F2D21-B685-4C42-A90A-0397C91654BA}" dt="2024-08-29T06:00:15.102" v="38"/>
          <ac:grpSpMkLst>
            <pc:docMk/>
            <pc:sldMk cId="3182393695" sldId="318"/>
            <ac:grpSpMk id="26" creationId="{5E61BAC6-DF16-E8F1-C77F-F6003D92DFD1}"/>
          </ac:grpSpMkLst>
        </pc:grpChg>
        <pc:picChg chg="mod">
          <ac:chgData name="준섭 오" userId="1323eee44732c443" providerId="LiveId" clId="{128F2D21-B685-4C42-A90A-0397C91654BA}" dt="2024-08-29T06:00:15.102" v="38"/>
          <ac:picMkLst>
            <pc:docMk/>
            <pc:sldMk cId="3182393695" sldId="318"/>
            <ac:picMk id="32" creationId="{DF55B39B-F3A8-C8AB-ED40-A0E3AF81ABD7}"/>
          </ac:picMkLst>
        </pc:picChg>
        <pc:picChg chg="mod">
          <ac:chgData name="준섭 오" userId="1323eee44732c443" providerId="LiveId" clId="{128F2D21-B685-4C42-A90A-0397C91654BA}" dt="2024-08-29T06:00:15.102" v="38"/>
          <ac:picMkLst>
            <pc:docMk/>
            <pc:sldMk cId="3182393695" sldId="318"/>
            <ac:picMk id="33" creationId="{7909FBA9-2824-54C3-32A4-CE403A8AED3C}"/>
          </ac:picMkLst>
        </pc:picChg>
        <pc:picChg chg="mod">
          <ac:chgData name="준섭 오" userId="1323eee44732c443" providerId="LiveId" clId="{128F2D21-B685-4C42-A90A-0397C91654BA}" dt="2024-08-29T06:00:15.102" v="38"/>
          <ac:picMkLst>
            <pc:docMk/>
            <pc:sldMk cId="3182393695" sldId="318"/>
            <ac:picMk id="34" creationId="{F4E6B3B3-81DA-7094-FAC2-89B568438874}"/>
          </ac:picMkLst>
        </pc:picChg>
        <pc:picChg chg="mod">
          <ac:chgData name="준섭 오" userId="1323eee44732c443" providerId="LiveId" clId="{128F2D21-B685-4C42-A90A-0397C91654BA}" dt="2024-08-29T06:00:15.102" v="38"/>
          <ac:picMkLst>
            <pc:docMk/>
            <pc:sldMk cId="3182393695" sldId="318"/>
            <ac:picMk id="35" creationId="{7B155BD1-7685-64EB-DAB2-4BDC2201AC34}"/>
          </ac:picMkLst>
        </pc:picChg>
        <pc:picChg chg="mod">
          <ac:chgData name="준섭 오" userId="1323eee44732c443" providerId="LiveId" clId="{128F2D21-B685-4C42-A90A-0397C91654BA}" dt="2024-08-29T06:00:15.102" v="38"/>
          <ac:picMkLst>
            <pc:docMk/>
            <pc:sldMk cId="3182393695" sldId="318"/>
            <ac:picMk id="36" creationId="{2054AA01-4845-7AB6-AAA1-D7CC27928034}"/>
          </ac:picMkLst>
        </pc:picChg>
        <pc:cxnChg chg="mod">
          <ac:chgData name="준섭 오" userId="1323eee44732c443" providerId="LiveId" clId="{128F2D21-B685-4C42-A90A-0397C91654BA}" dt="2024-08-29T06:00:15.102" v="38"/>
          <ac:cxnSpMkLst>
            <pc:docMk/>
            <pc:sldMk cId="3182393695" sldId="318"/>
            <ac:cxnSpMk id="20" creationId="{8DFE101B-F1E2-1D4B-88A7-B601266928C0}"/>
          </ac:cxnSpMkLst>
        </pc:cxnChg>
        <pc:cxnChg chg="mod">
          <ac:chgData name="준섭 오" userId="1323eee44732c443" providerId="LiveId" clId="{128F2D21-B685-4C42-A90A-0397C91654BA}" dt="2024-08-29T06:00:15.102" v="38"/>
          <ac:cxnSpMkLst>
            <pc:docMk/>
            <pc:sldMk cId="3182393695" sldId="318"/>
            <ac:cxnSpMk id="21" creationId="{96600EF0-8CB2-ED50-BE0F-516B2A79514B}"/>
          </ac:cxnSpMkLst>
        </pc:cxnChg>
        <pc:cxnChg chg="mod">
          <ac:chgData name="준섭 오" userId="1323eee44732c443" providerId="LiveId" clId="{128F2D21-B685-4C42-A90A-0397C91654BA}" dt="2024-08-29T06:00:15.102" v="38"/>
          <ac:cxnSpMkLst>
            <pc:docMk/>
            <pc:sldMk cId="3182393695" sldId="318"/>
            <ac:cxnSpMk id="22" creationId="{3E108253-538D-2C46-8D58-9652DE86C063}"/>
          </ac:cxnSpMkLst>
        </pc:cxnChg>
        <pc:cxnChg chg="mod">
          <ac:chgData name="준섭 오" userId="1323eee44732c443" providerId="LiveId" clId="{128F2D21-B685-4C42-A90A-0397C91654BA}" dt="2024-08-29T06:00:15.102" v="38"/>
          <ac:cxnSpMkLst>
            <pc:docMk/>
            <pc:sldMk cId="3182393695" sldId="318"/>
            <ac:cxnSpMk id="23" creationId="{B1632E32-D7A9-4DDF-2B56-3CC0B0696E0D}"/>
          </ac:cxnSpMkLst>
        </pc:cxnChg>
        <pc:cxnChg chg="mod">
          <ac:chgData name="준섭 오" userId="1323eee44732c443" providerId="LiveId" clId="{128F2D21-B685-4C42-A90A-0397C91654BA}" dt="2024-08-29T06:00:15.102" v="38"/>
          <ac:cxnSpMkLst>
            <pc:docMk/>
            <pc:sldMk cId="3182393695" sldId="318"/>
            <ac:cxnSpMk id="24" creationId="{3BC33356-992C-43DE-D700-5D979C99727F}"/>
          </ac:cxnSpMkLst>
        </pc:cxnChg>
      </pc:sldChg>
      <pc:sldChg chg="modSp add mod">
        <pc:chgData name="준섭 오" userId="1323eee44732c443" providerId="LiveId" clId="{128F2D21-B685-4C42-A90A-0397C91654BA}" dt="2024-08-29T05:47:04.274" v="8" actId="14826"/>
        <pc:sldMkLst>
          <pc:docMk/>
          <pc:sldMk cId="544906037" sldId="319"/>
        </pc:sldMkLst>
        <pc:picChg chg="mod">
          <ac:chgData name="준섭 오" userId="1323eee44732c443" providerId="LiveId" clId="{128F2D21-B685-4C42-A90A-0397C91654BA}" dt="2024-08-29T05:47:04.274" v="8" actId="14826"/>
          <ac:picMkLst>
            <pc:docMk/>
            <pc:sldMk cId="544906037" sldId="319"/>
            <ac:picMk id="4" creationId="{CCA3E102-EFB5-6B01-2B3F-EFFCC996DEDE}"/>
          </ac:picMkLst>
        </pc:picChg>
      </pc:sldChg>
      <pc:sldChg chg="modSp add mod">
        <pc:chgData name="준섭 오" userId="1323eee44732c443" providerId="LiveId" clId="{128F2D21-B685-4C42-A90A-0397C91654BA}" dt="2024-08-29T05:47:12.647" v="9" actId="14826"/>
        <pc:sldMkLst>
          <pc:docMk/>
          <pc:sldMk cId="2581411057" sldId="320"/>
        </pc:sldMkLst>
        <pc:picChg chg="mod">
          <ac:chgData name="준섭 오" userId="1323eee44732c443" providerId="LiveId" clId="{128F2D21-B685-4C42-A90A-0397C91654BA}" dt="2024-08-29T05:47:12.647" v="9" actId="14826"/>
          <ac:picMkLst>
            <pc:docMk/>
            <pc:sldMk cId="2581411057" sldId="320"/>
            <ac:picMk id="4" creationId="{CCA3E102-EFB5-6B01-2B3F-EFFCC996DEDE}"/>
          </ac:picMkLst>
        </pc:picChg>
      </pc:sldChg>
      <pc:sldChg chg="modSp add mod">
        <pc:chgData name="준섭 오" userId="1323eee44732c443" providerId="LiveId" clId="{128F2D21-B685-4C42-A90A-0397C91654BA}" dt="2024-08-29T05:47:28.258" v="12" actId="14826"/>
        <pc:sldMkLst>
          <pc:docMk/>
          <pc:sldMk cId="3239916898" sldId="321"/>
        </pc:sldMkLst>
        <pc:picChg chg="mod">
          <ac:chgData name="준섭 오" userId="1323eee44732c443" providerId="LiveId" clId="{128F2D21-B685-4C42-A90A-0397C91654BA}" dt="2024-08-29T05:47:28.258" v="12" actId="14826"/>
          <ac:picMkLst>
            <pc:docMk/>
            <pc:sldMk cId="3239916898" sldId="321"/>
            <ac:picMk id="4" creationId="{CCA3E102-EFB5-6B01-2B3F-EFFCC996DEDE}"/>
          </ac:picMkLst>
        </pc:picChg>
      </pc:sldChg>
      <pc:sldChg chg="modSp add mod">
        <pc:chgData name="준섭 오" userId="1323eee44732c443" providerId="LiveId" clId="{128F2D21-B685-4C42-A90A-0397C91654BA}" dt="2024-08-29T05:47:34.835" v="13" actId="14826"/>
        <pc:sldMkLst>
          <pc:docMk/>
          <pc:sldMk cId="277879247" sldId="322"/>
        </pc:sldMkLst>
        <pc:picChg chg="mod">
          <ac:chgData name="준섭 오" userId="1323eee44732c443" providerId="LiveId" clId="{128F2D21-B685-4C42-A90A-0397C91654BA}" dt="2024-08-29T05:47:34.835" v="13" actId="14826"/>
          <ac:picMkLst>
            <pc:docMk/>
            <pc:sldMk cId="277879247" sldId="322"/>
            <ac:picMk id="4" creationId="{CCA3E102-EFB5-6B01-2B3F-EFFCC996DEDE}"/>
          </ac:picMkLst>
        </pc:picChg>
      </pc:sldChg>
      <pc:sldChg chg="modSp add mod">
        <pc:chgData name="준섭 오" userId="1323eee44732c443" providerId="LiveId" clId="{128F2D21-B685-4C42-A90A-0397C91654BA}" dt="2024-08-29T05:47:43.680" v="14" actId="14826"/>
        <pc:sldMkLst>
          <pc:docMk/>
          <pc:sldMk cId="921757723" sldId="323"/>
        </pc:sldMkLst>
        <pc:picChg chg="mod">
          <ac:chgData name="준섭 오" userId="1323eee44732c443" providerId="LiveId" clId="{128F2D21-B685-4C42-A90A-0397C91654BA}" dt="2024-08-29T05:47:43.680" v="14" actId="14826"/>
          <ac:picMkLst>
            <pc:docMk/>
            <pc:sldMk cId="921757723" sldId="323"/>
            <ac:picMk id="4" creationId="{CCA3E102-EFB5-6B01-2B3F-EFFCC996DEDE}"/>
          </ac:picMkLst>
        </pc:picChg>
      </pc:sldChg>
      <pc:sldChg chg="modSp add mod">
        <pc:chgData name="준섭 오" userId="1323eee44732c443" providerId="LiveId" clId="{128F2D21-B685-4C42-A90A-0397C91654BA}" dt="2024-08-29T05:48:04.691" v="15" actId="14826"/>
        <pc:sldMkLst>
          <pc:docMk/>
          <pc:sldMk cId="2075117715" sldId="324"/>
        </pc:sldMkLst>
        <pc:picChg chg="mod">
          <ac:chgData name="준섭 오" userId="1323eee44732c443" providerId="LiveId" clId="{128F2D21-B685-4C42-A90A-0397C91654BA}" dt="2024-08-29T05:48:04.691" v="15" actId="14826"/>
          <ac:picMkLst>
            <pc:docMk/>
            <pc:sldMk cId="2075117715" sldId="324"/>
            <ac:picMk id="4" creationId="{CCA3E102-EFB5-6B01-2B3F-EFFCC996DEDE}"/>
          </ac:picMkLst>
        </pc:picChg>
      </pc:sldChg>
      <pc:sldChg chg="modSp add mod">
        <pc:chgData name="준섭 오" userId="1323eee44732c443" providerId="LiveId" clId="{128F2D21-B685-4C42-A90A-0397C91654BA}" dt="2024-08-29T05:48:16.051" v="16" actId="14826"/>
        <pc:sldMkLst>
          <pc:docMk/>
          <pc:sldMk cId="2289730549" sldId="325"/>
        </pc:sldMkLst>
        <pc:picChg chg="mod">
          <ac:chgData name="준섭 오" userId="1323eee44732c443" providerId="LiveId" clId="{128F2D21-B685-4C42-A90A-0397C91654BA}" dt="2024-08-29T05:48:16.051" v="16" actId="14826"/>
          <ac:picMkLst>
            <pc:docMk/>
            <pc:sldMk cId="2289730549" sldId="325"/>
            <ac:picMk id="4" creationId="{CCA3E102-EFB5-6B01-2B3F-EFFCC996DEDE}"/>
          </ac:picMkLst>
        </pc:picChg>
      </pc:sldChg>
      <pc:sldChg chg="modSp add mod">
        <pc:chgData name="준섭 오" userId="1323eee44732c443" providerId="LiveId" clId="{128F2D21-B685-4C42-A90A-0397C91654BA}" dt="2024-08-29T05:48:23.707" v="17" actId="14826"/>
        <pc:sldMkLst>
          <pc:docMk/>
          <pc:sldMk cId="4205556470" sldId="326"/>
        </pc:sldMkLst>
        <pc:picChg chg="mod">
          <ac:chgData name="준섭 오" userId="1323eee44732c443" providerId="LiveId" clId="{128F2D21-B685-4C42-A90A-0397C91654BA}" dt="2024-08-29T05:48:23.707" v="17" actId="14826"/>
          <ac:picMkLst>
            <pc:docMk/>
            <pc:sldMk cId="4205556470" sldId="326"/>
            <ac:picMk id="4" creationId="{CCA3E102-EFB5-6B01-2B3F-EFFCC996DEDE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7BD46F-DB10-1E5A-570A-FA565193DB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52C06BA-30CB-BAEE-A9FD-4D24648E4A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11" indent="0" algn="ctr">
              <a:buNone/>
              <a:defRPr sz="2000"/>
            </a:lvl2pPr>
            <a:lvl3pPr marL="914423" indent="0" algn="ctr">
              <a:buNone/>
              <a:defRPr sz="1801"/>
            </a:lvl3pPr>
            <a:lvl4pPr marL="1371634" indent="0" algn="ctr">
              <a:buNone/>
              <a:defRPr sz="1600"/>
            </a:lvl4pPr>
            <a:lvl5pPr marL="1828846" indent="0" algn="ctr">
              <a:buNone/>
              <a:defRPr sz="1600"/>
            </a:lvl5pPr>
            <a:lvl6pPr marL="2286057" indent="0" algn="ctr">
              <a:buNone/>
              <a:defRPr sz="1600"/>
            </a:lvl6pPr>
            <a:lvl7pPr marL="2743269" indent="0" algn="ctr">
              <a:buNone/>
              <a:defRPr sz="1600"/>
            </a:lvl7pPr>
            <a:lvl8pPr marL="3200480" indent="0" algn="ctr">
              <a:buNone/>
              <a:defRPr sz="1600"/>
            </a:lvl8pPr>
            <a:lvl9pPr marL="3657691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2BE46F2-07D7-10B2-9B85-529FF4E71B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E8AD8-D24E-4D43-B2BC-2FBF07AE1E44}" type="datetimeFigureOut">
              <a:rPr lang="ko-KR" altLang="en-US" smtClean="0"/>
              <a:t>2024-09-04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94A706E-6777-EB16-4148-BEE00FC93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4F7418C-901A-B489-21AD-5CA6C345BB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F0B27-179C-40CC-8BA9-B42126BCF0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74566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3B83D7-8429-A7F5-3755-778A78C1D7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3FA888F-749E-BDDE-33AE-4D483AD909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BB85CCC-DB0D-20C0-165D-CFDACA75A0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E8AD8-D24E-4D43-B2BC-2FBF07AE1E44}" type="datetimeFigureOut">
              <a:rPr lang="ko-KR" altLang="en-US" smtClean="0"/>
              <a:t>2024-09-04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8382125-3A68-4DFB-D2DA-2A9BB8974F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804A06-477C-F417-BB87-D47ADB0F48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F0B27-179C-40CC-8BA9-B42126BCF0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56569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3E1B76A-7609-3F18-2DC5-953368DC65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3EA2CE9-1B6F-A532-3342-B8833F20A4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60C2164-1255-F7DF-D052-A507A76917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E8AD8-D24E-4D43-B2BC-2FBF07AE1E44}" type="datetimeFigureOut">
              <a:rPr lang="ko-KR" altLang="en-US" smtClean="0"/>
              <a:t>2024-09-04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A3F5A8B-3E02-9B88-9954-DC26B4337F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2217BE-84EA-48CF-FEC5-FE145E0D9A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F0B27-179C-40CC-8BA9-B42126BCF0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73223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59644F-7839-E130-AAAE-FA4D4CF482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D32CAC8-0676-D9A1-FF66-7A5DB5C0BF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7799155-5F22-D3B5-A409-F4255E53B3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E8AD8-D24E-4D43-B2BC-2FBF07AE1E44}" type="datetimeFigureOut">
              <a:rPr lang="ko-KR" altLang="en-US" smtClean="0"/>
              <a:t>2024-09-04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6E76D11-B900-B61B-290F-E10CA5871F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E45AC3B-D755-5F28-3F1A-1B72F87D7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F0B27-179C-40CC-8BA9-B42126BCF0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32596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AECEFC-65D4-AE36-C236-7F7A00D171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279D3FB-13B8-3018-0C0F-594EB7AB4E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11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23" indent="0">
              <a:buNone/>
              <a:defRPr sz="1801">
                <a:solidFill>
                  <a:schemeClr val="tx1">
                    <a:tint val="82000"/>
                  </a:schemeClr>
                </a:solidFill>
              </a:defRPr>
            </a:lvl3pPr>
            <a:lvl4pPr marL="1371634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46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57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69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8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91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35917D5-5CE1-66AD-28F4-FEA1B7D439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E8AD8-D24E-4D43-B2BC-2FBF07AE1E44}" type="datetimeFigureOut">
              <a:rPr lang="ko-KR" altLang="en-US" smtClean="0"/>
              <a:t>2024-09-04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C98F864-8084-7C09-7261-478B095DA9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25C1D1D-DA0E-F309-4751-FAC13A37F5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F0B27-179C-40CC-8BA9-B42126BCF0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16578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6963B5-2046-EA0C-4548-1CAD5709B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AA2795C-C930-31D8-0422-87F89A8B6E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1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9710541-DB69-2553-6675-B40328079E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1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BA30F70-A806-ECDC-A91C-B9BCF340E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E8AD8-D24E-4D43-B2BC-2FBF07AE1E44}" type="datetimeFigureOut">
              <a:rPr lang="ko-KR" altLang="en-US" smtClean="0"/>
              <a:t>2024-09-04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B12DD26-82F1-2362-FF35-F9F8D7AF00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7EBED45-D1B6-5EAB-C2BD-88073A165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F0B27-179C-40CC-8BA9-B42126BCF0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26145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F4D55B-7971-44D1-32FE-1D9605B192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365127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8CA9E89-205B-F67A-CA68-B481EFD70E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11" indent="0">
              <a:buNone/>
              <a:defRPr sz="2000" b="1"/>
            </a:lvl2pPr>
            <a:lvl3pPr marL="914423" indent="0">
              <a:buNone/>
              <a:defRPr sz="1801" b="1"/>
            </a:lvl3pPr>
            <a:lvl4pPr marL="1371634" indent="0">
              <a:buNone/>
              <a:defRPr sz="1600" b="1"/>
            </a:lvl4pPr>
            <a:lvl5pPr marL="1828846" indent="0">
              <a:buNone/>
              <a:defRPr sz="1600" b="1"/>
            </a:lvl5pPr>
            <a:lvl6pPr marL="2286057" indent="0">
              <a:buNone/>
              <a:defRPr sz="1600" b="1"/>
            </a:lvl6pPr>
            <a:lvl7pPr marL="2743269" indent="0">
              <a:buNone/>
              <a:defRPr sz="1600" b="1"/>
            </a:lvl7pPr>
            <a:lvl8pPr marL="3200480" indent="0">
              <a:buNone/>
              <a:defRPr sz="1600" b="1"/>
            </a:lvl8pPr>
            <a:lvl9pPr marL="3657691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E717BDD-EF47-CF95-894C-9F54F128D8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243A118-8381-5721-32D7-A52D55DB8E6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11" indent="0">
              <a:buNone/>
              <a:defRPr sz="2000" b="1"/>
            </a:lvl2pPr>
            <a:lvl3pPr marL="914423" indent="0">
              <a:buNone/>
              <a:defRPr sz="1801" b="1"/>
            </a:lvl3pPr>
            <a:lvl4pPr marL="1371634" indent="0">
              <a:buNone/>
              <a:defRPr sz="1600" b="1"/>
            </a:lvl4pPr>
            <a:lvl5pPr marL="1828846" indent="0">
              <a:buNone/>
              <a:defRPr sz="1600" b="1"/>
            </a:lvl5pPr>
            <a:lvl6pPr marL="2286057" indent="0">
              <a:buNone/>
              <a:defRPr sz="1600" b="1"/>
            </a:lvl6pPr>
            <a:lvl7pPr marL="2743269" indent="0">
              <a:buNone/>
              <a:defRPr sz="1600" b="1"/>
            </a:lvl7pPr>
            <a:lvl8pPr marL="3200480" indent="0">
              <a:buNone/>
              <a:defRPr sz="1600" b="1"/>
            </a:lvl8pPr>
            <a:lvl9pPr marL="3657691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03C9E3A-59BA-5D72-9A7C-590B20AC1D2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68F52BD-F47B-9AB5-9CB9-BC2990873E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E8AD8-D24E-4D43-B2BC-2FBF07AE1E44}" type="datetimeFigureOut">
              <a:rPr lang="ko-KR" altLang="en-US" smtClean="0"/>
              <a:t>2024-09-04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F75B73C-F23E-55E0-143E-CFB4352A1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3003316-E453-27C4-948C-4051CC462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F0B27-179C-40CC-8BA9-B42126BCF0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86220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63DB29-5087-9B16-0E91-9088F382A3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A6D54CD-EC5D-D7E3-4D14-20D1CF7F79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E8AD8-D24E-4D43-B2BC-2FBF07AE1E44}" type="datetimeFigureOut">
              <a:rPr lang="ko-KR" altLang="en-US" smtClean="0"/>
              <a:t>2024-09-04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F26EE24-5BAF-B557-2ECC-C2906E9336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804FC78-ABEC-9160-DDB9-DC903594D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F0B27-179C-40CC-8BA9-B42126BCF0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3776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8B9AC12-F005-CF9D-99FA-05F6584A1C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E8AD8-D24E-4D43-B2BC-2FBF07AE1E44}" type="datetimeFigureOut">
              <a:rPr lang="ko-KR" altLang="en-US" smtClean="0"/>
              <a:t>2024-09-04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4233944-11E1-B573-D0B2-46CA9C467E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2447434-2F82-BDF1-5EAA-E4CD71360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F0B27-179C-40CC-8BA9-B42126BCF0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66325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AA7B57-EAAC-F679-5EA4-024516DA81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F09BE75-1BF2-A4CF-3089-4543ADC4D7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7"/>
            <a:ext cx="6172201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1047CBA-D1BB-69AE-8C64-D55945E88C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11" indent="0">
              <a:buNone/>
              <a:defRPr sz="1401"/>
            </a:lvl2pPr>
            <a:lvl3pPr marL="914423" indent="0">
              <a:buNone/>
              <a:defRPr sz="1200"/>
            </a:lvl3pPr>
            <a:lvl4pPr marL="1371634" indent="0">
              <a:buNone/>
              <a:defRPr sz="1001"/>
            </a:lvl4pPr>
            <a:lvl5pPr marL="1828846" indent="0">
              <a:buNone/>
              <a:defRPr sz="1001"/>
            </a:lvl5pPr>
            <a:lvl6pPr marL="2286057" indent="0">
              <a:buNone/>
              <a:defRPr sz="1001"/>
            </a:lvl6pPr>
            <a:lvl7pPr marL="2743269" indent="0">
              <a:buNone/>
              <a:defRPr sz="1001"/>
            </a:lvl7pPr>
            <a:lvl8pPr marL="3200480" indent="0">
              <a:buNone/>
              <a:defRPr sz="1001"/>
            </a:lvl8pPr>
            <a:lvl9pPr marL="3657691" indent="0">
              <a:buNone/>
              <a:defRPr sz="100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3412695-100C-B1A0-0C29-519DBA4A1F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E8AD8-D24E-4D43-B2BC-2FBF07AE1E44}" type="datetimeFigureOut">
              <a:rPr lang="ko-KR" altLang="en-US" smtClean="0"/>
              <a:t>2024-09-04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77EA163-D183-98ED-3CB5-95B780AB3C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39FD242-3A16-FFE6-9421-FFC9F05C2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F0B27-179C-40CC-8BA9-B42126BCF0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82532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4F8B43-E5E0-25D3-E8C9-38D9713644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28C17B2-AAD5-BF05-CB98-A0157A9C852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1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11" indent="0">
              <a:buNone/>
              <a:defRPr sz="2800"/>
            </a:lvl2pPr>
            <a:lvl3pPr marL="914423" indent="0">
              <a:buNone/>
              <a:defRPr sz="2400"/>
            </a:lvl3pPr>
            <a:lvl4pPr marL="1371634" indent="0">
              <a:buNone/>
              <a:defRPr sz="2000"/>
            </a:lvl4pPr>
            <a:lvl5pPr marL="1828846" indent="0">
              <a:buNone/>
              <a:defRPr sz="2000"/>
            </a:lvl5pPr>
            <a:lvl6pPr marL="2286057" indent="0">
              <a:buNone/>
              <a:defRPr sz="2000"/>
            </a:lvl6pPr>
            <a:lvl7pPr marL="2743269" indent="0">
              <a:buNone/>
              <a:defRPr sz="2000"/>
            </a:lvl7pPr>
            <a:lvl8pPr marL="3200480" indent="0">
              <a:buNone/>
              <a:defRPr sz="2000"/>
            </a:lvl8pPr>
            <a:lvl9pPr marL="3657691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90E66E1-B352-E92C-56F5-EFE59E3110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11" indent="0">
              <a:buNone/>
              <a:defRPr sz="1401"/>
            </a:lvl2pPr>
            <a:lvl3pPr marL="914423" indent="0">
              <a:buNone/>
              <a:defRPr sz="1200"/>
            </a:lvl3pPr>
            <a:lvl4pPr marL="1371634" indent="0">
              <a:buNone/>
              <a:defRPr sz="1001"/>
            </a:lvl4pPr>
            <a:lvl5pPr marL="1828846" indent="0">
              <a:buNone/>
              <a:defRPr sz="1001"/>
            </a:lvl5pPr>
            <a:lvl6pPr marL="2286057" indent="0">
              <a:buNone/>
              <a:defRPr sz="1001"/>
            </a:lvl6pPr>
            <a:lvl7pPr marL="2743269" indent="0">
              <a:buNone/>
              <a:defRPr sz="1001"/>
            </a:lvl7pPr>
            <a:lvl8pPr marL="3200480" indent="0">
              <a:buNone/>
              <a:defRPr sz="1001"/>
            </a:lvl8pPr>
            <a:lvl9pPr marL="3657691" indent="0">
              <a:buNone/>
              <a:defRPr sz="100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828F787-5D93-093E-F770-588ACF1B15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E8AD8-D24E-4D43-B2BC-2FBF07AE1E44}" type="datetimeFigureOut">
              <a:rPr lang="ko-KR" altLang="en-US" smtClean="0"/>
              <a:t>2024-09-04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D7B0251-DBA8-366E-6B29-9BA06DD75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8343462-5F56-28B8-E565-10E65E63E0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F0B27-179C-40CC-8BA9-B42126BCF0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30486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51AF5C0-428C-8FA0-34A6-E7DF6871F9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D62FA55-A9EA-EA5F-3693-6A6974BA8A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1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3B5EFEB-F425-D8E1-3D1A-E6276920E8A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1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3EE8AD8-D24E-4D43-B2BC-2FBF07AE1E44}" type="datetimeFigureOut">
              <a:rPr lang="ko-KR" altLang="en-US" smtClean="0"/>
              <a:t>2024-09-04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84EE34A-38E6-B263-7AEC-4D4FAE0DD5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1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EFC1843-765C-CC9C-9C7E-D64B9D3249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1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6FF0B27-179C-40CC-8BA9-B42126BCF0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62700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23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6" indent="-228606" algn="l" defTabSz="914423" rtl="0" eaLnBrk="1" latinLnBrk="1" hangingPunct="1">
        <a:lnSpc>
          <a:spcPct val="90000"/>
        </a:lnSpc>
        <a:spcBef>
          <a:spcPts val="1001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6" algn="l" defTabSz="914423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9" indent="-228606" algn="l" defTabSz="914423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1" indent="-228606" algn="l" defTabSz="914423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6" algn="l" defTabSz="914423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6" algn="l" defTabSz="914423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6" algn="l" defTabSz="914423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6" indent="-228606" algn="l" defTabSz="914423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6" algn="l" defTabSz="914423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23" rtl="0" eaLnBrk="1" latinLnBrk="1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1pPr>
      <a:lvl2pPr marL="457211" algn="l" defTabSz="914423" rtl="0" eaLnBrk="1" latinLnBrk="1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1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4" algn="l" defTabSz="914423" rtl="0" eaLnBrk="1" latinLnBrk="1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6" algn="l" defTabSz="914423" rtl="0" eaLnBrk="1" latinLnBrk="1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7" algn="l" defTabSz="914423" rtl="0" eaLnBrk="1" latinLnBrk="1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9" algn="l" defTabSz="914423" rtl="0" eaLnBrk="1" latinLnBrk="1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1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1" algn="l" defTabSz="914423" rtl="0" eaLnBrk="1" latinLnBrk="1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hdphoto" Target="../media/hdphoto10.wdp"/><Relationship Id="rId13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19.png"/><Relationship Id="rId12" Type="http://schemas.microsoft.com/office/2007/relationships/hdphoto" Target="../media/hdphoto12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microsoft.com/office/2007/relationships/hdphoto" Target="../media/hdphoto9.wdp"/><Relationship Id="rId11" Type="http://schemas.openxmlformats.org/officeDocument/2006/relationships/image" Target="../media/image21.png"/><Relationship Id="rId5" Type="http://schemas.openxmlformats.org/officeDocument/2006/relationships/image" Target="../media/image18.png"/><Relationship Id="rId10" Type="http://schemas.microsoft.com/office/2007/relationships/hdphoto" Target="../media/hdphoto11.wdp"/><Relationship Id="rId4" Type="http://schemas.microsoft.com/office/2007/relationships/hdphoto" Target="../media/hdphoto8.wdp"/><Relationship Id="rId9" Type="http://schemas.openxmlformats.org/officeDocument/2006/relationships/image" Target="../media/image20.png"/><Relationship Id="rId14" Type="http://schemas.microsoft.com/office/2007/relationships/hdphoto" Target="../media/hdphoto13.wdp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hdphoto" Target="../media/hdphoto10.wdp"/><Relationship Id="rId13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19.png"/><Relationship Id="rId12" Type="http://schemas.microsoft.com/office/2007/relationships/hdphoto" Target="../media/hdphoto12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9.wdp"/><Relationship Id="rId11" Type="http://schemas.openxmlformats.org/officeDocument/2006/relationships/image" Target="../media/image21.png"/><Relationship Id="rId5" Type="http://schemas.openxmlformats.org/officeDocument/2006/relationships/image" Target="../media/image18.png"/><Relationship Id="rId10" Type="http://schemas.microsoft.com/office/2007/relationships/hdphoto" Target="../media/hdphoto11.wdp"/><Relationship Id="rId4" Type="http://schemas.microsoft.com/office/2007/relationships/hdphoto" Target="../media/hdphoto8.wdp"/><Relationship Id="rId9" Type="http://schemas.openxmlformats.org/officeDocument/2006/relationships/image" Target="../media/image20.png"/><Relationship Id="rId14" Type="http://schemas.microsoft.com/office/2007/relationships/hdphoto" Target="../media/hdphoto13.wdp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hdphoto" Target="../media/hdphoto10.wdp"/><Relationship Id="rId13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19.png"/><Relationship Id="rId12" Type="http://schemas.microsoft.com/office/2007/relationships/hdphoto" Target="../media/hdphoto12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microsoft.com/office/2007/relationships/hdphoto" Target="../media/hdphoto9.wdp"/><Relationship Id="rId11" Type="http://schemas.openxmlformats.org/officeDocument/2006/relationships/image" Target="../media/image21.png"/><Relationship Id="rId5" Type="http://schemas.openxmlformats.org/officeDocument/2006/relationships/image" Target="../media/image18.png"/><Relationship Id="rId10" Type="http://schemas.microsoft.com/office/2007/relationships/hdphoto" Target="../media/hdphoto11.wdp"/><Relationship Id="rId4" Type="http://schemas.microsoft.com/office/2007/relationships/hdphoto" Target="../media/hdphoto8.wdp"/><Relationship Id="rId9" Type="http://schemas.openxmlformats.org/officeDocument/2006/relationships/image" Target="../media/image20.png"/><Relationship Id="rId14" Type="http://schemas.microsoft.com/office/2007/relationships/hdphoto" Target="../media/hdphoto13.wdp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hdphoto" Target="../media/hdphoto10.wdp"/><Relationship Id="rId13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19.png"/><Relationship Id="rId12" Type="http://schemas.microsoft.com/office/2007/relationships/hdphoto" Target="../media/hdphoto12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microsoft.com/office/2007/relationships/hdphoto" Target="../media/hdphoto9.wdp"/><Relationship Id="rId11" Type="http://schemas.openxmlformats.org/officeDocument/2006/relationships/image" Target="../media/image21.png"/><Relationship Id="rId5" Type="http://schemas.openxmlformats.org/officeDocument/2006/relationships/image" Target="../media/image18.png"/><Relationship Id="rId10" Type="http://schemas.microsoft.com/office/2007/relationships/hdphoto" Target="../media/hdphoto11.wdp"/><Relationship Id="rId4" Type="http://schemas.microsoft.com/office/2007/relationships/hdphoto" Target="../media/hdphoto8.wdp"/><Relationship Id="rId9" Type="http://schemas.openxmlformats.org/officeDocument/2006/relationships/image" Target="../media/image20.png"/><Relationship Id="rId14" Type="http://schemas.microsoft.com/office/2007/relationships/hdphoto" Target="../media/hdphoto13.wdp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hdphoto" Target="../media/hdphoto10.wdp"/><Relationship Id="rId13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19.png"/><Relationship Id="rId12" Type="http://schemas.microsoft.com/office/2007/relationships/hdphoto" Target="../media/hdphoto12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microsoft.com/office/2007/relationships/hdphoto" Target="../media/hdphoto9.wdp"/><Relationship Id="rId11" Type="http://schemas.openxmlformats.org/officeDocument/2006/relationships/image" Target="../media/image21.png"/><Relationship Id="rId5" Type="http://schemas.openxmlformats.org/officeDocument/2006/relationships/image" Target="../media/image18.png"/><Relationship Id="rId10" Type="http://schemas.microsoft.com/office/2007/relationships/hdphoto" Target="../media/hdphoto11.wdp"/><Relationship Id="rId4" Type="http://schemas.microsoft.com/office/2007/relationships/hdphoto" Target="../media/hdphoto8.wdp"/><Relationship Id="rId9" Type="http://schemas.openxmlformats.org/officeDocument/2006/relationships/image" Target="../media/image20.png"/><Relationship Id="rId14" Type="http://schemas.microsoft.com/office/2007/relationships/hdphoto" Target="../media/hdphoto13.wdp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hdphoto" Target="../media/hdphoto10.wdp"/><Relationship Id="rId13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19.png"/><Relationship Id="rId12" Type="http://schemas.microsoft.com/office/2007/relationships/hdphoto" Target="../media/hdphoto12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microsoft.com/office/2007/relationships/hdphoto" Target="../media/hdphoto9.wdp"/><Relationship Id="rId11" Type="http://schemas.openxmlformats.org/officeDocument/2006/relationships/image" Target="../media/image21.png"/><Relationship Id="rId5" Type="http://schemas.openxmlformats.org/officeDocument/2006/relationships/image" Target="../media/image18.png"/><Relationship Id="rId10" Type="http://schemas.microsoft.com/office/2007/relationships/hdphoto" Target="../media/hdphoto11.wdp"/><Relationship Id="rId4" Type="http://schemas.microsoft.com/office/2007/relationships/hdphoto" Target="../media/hdphoto8.wdp"/><Relationship Id="rId9" Type="http://schemas.openxmlformats.org/officeDocument/2006/relationships/image" Target="../media/image20.png"/><Relationship Id="rId14" Type="http://schemas.microsoft.com/office/2007/relationships/hdphoto" Target="../media/hdphoto13.wdp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hdphoto" Target="../media/hdphoto10.wdp"/><Relationship Id="rId13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19.png"/><Relationship Id="rId12" Type="http://schemas.microsoft.com/office/2007/relationships/hdphoto" Target="../media/hdphoto12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microsoft.com/office/2007/relationships/hdphoto" Target="../media/hdphoto9.wdp"/><Relationship Id="rId11" Type="http://schemas.openxmlformats.org/officeDocument/2006/relationships/image" Target="../media/image21.png"/><Relationship Id="rId5" Type="http://schemas.openxmlformats.org/officeDocument/2006/relationships/image" Target="../media/image18.png"/><Relationship Id="rId10" Type="http://schemas.microsoft.com/office/2007/relationships/hdphoto" Target="../media/hdphoto11.wdp"/><Relationship Id="rId4" Type="http://schemas.microsoft.com/office/2007/relationships/hdphoto" Target="../media/hdphoto8.wdp"/><Relationship Id="rId9" Type="http://schemas.openxmlformats.org/officeDocument/2006/relationships/image" Target="../media/image20.png"/><Relationship Id="rId14" Type="http://schemas.microsoft.com/office/2007/relationships/hdphoto" Target="../media/hdphoto13.wdp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hdphoto" Target="../media/hdphoto10.wdp"/><Relationship Id="rId13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19.png"/><Relationship Id="rId12" Type="http://schemas.microsoft.com/office/2007/relationships/hdphoto" Target="../media/hdphoto12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microsoft.com/office/2007/relationships/hdphoto" Target="../media/hdphoto9.wdp"/><Relationship Id="rId11" Type="http://schemas.openxmlformats.org/officeDocument/2006/relationships/image" Target="../media/image21.png"/><Relationship Id="rId5" Type="http://schemas.openxmlformats.org/officeDocument/2006/relationships/image" Target="../media/image18.png"/><Relationship Id="rId10" Type="http://schemas.microsoft.com/office/2007/relationships/hdphoto" Target="../media/hdphoto11.wdp"/><Relationship Id="rId4" Type="http://schemas.microsoft.com/office/2007/relationships/hdphoto" Target="../media/hdphoto8.wdp"/><Relationship Id="rId9" Type="http://schemas.openxmlformats.org/officeDocument/2006/relationships/image" Target="../media/image20.png"/><Relationship Id="rId14" Type="http://schemas.microsoft.com/office/2007/relationships/hdphoto" Target="../media/hdphoto13.wdp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12" Type="http://schemas.microsoft.com/office/2007/relationships/hdphoto" Target="../media/hdphoto5.wdp"/><Relationship Id="rId2" Type="http://schemas.openxmlformats.org/officeDocument/2006/relationships/image" Target="../media/image1.png"/><Relationship Id="rId16" Type="http://schemas.microsoft.com/office/2007/relationships/hdphoto" Target="../media/hdphoto7.wdp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6.png"/><Relationship Id="rId5" Type="http://schemas.openxmlformats.org/officeDocument/2006/relationships/image" Target="../media/image3.png"/><Relationship Id="rId15" Type="http://schemas.openxmlformats.org/officeDocument/2006/relationships/image" Target="../media/image8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5.png"/><Relationship Id="rId14" Type="http://schemas.microsoft.com/office/2007/relationships/hdphoto" Target="../media/hdphoto6.wdp"/></Relationships>
</file>

<file path=ppt/slides/_rels/slide20.xml.rels><?xml version="1.0" encoding="UTF-8" standalone="yes"?>
<Relationships xmlns="http://schemas.openxmlformats.org/package/2006/relationships"><Relationship Id="rId8" Type="http://schemas.microsoft.com/office/2007/relationships/hdphoto" Target="../media/hdphoto16.wdp"/><Relationship Id="rId3" Type="http://schemas.openxmlformats.org/officeDocument/2006/relationships/image" Target="../media/image31.png"/><Relationship Id="rId7" Type="http://schemas.openxmlformats.org/officeDocument/2006/relationships/image" Target="../media/image33.png"/><Relationship Id="rId12" Type="http://schemas.microsoft.com/office/2007/relationships/hdphoto" Target="../media/hdphoto18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5.wdp"/><Relationship Id="rId11" Type="http://schemas.openxmlformats.org/officeDocument/2006/relationships/image" Target="../media/image35.png"/><Relationship Id="rId5" Type="http://schemas.openxmlformats.org/officeDocument/2006/relationships/image" Target="../media/image32.png"/><Relationship Id="rId10" Type="http://schemas.microsoft.com/office/2007/relationships/hdphoto" Target="../media/hdphoto17.wdp"/><Relationship Id="rId4" Type="http://schemas.microsoft.com/office/2007/relationships/hdphoto" Target="../media/hdphoto14.wdp"/><Relationship Id="rId9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8" Type="http://schemas.microsoft.com/office/2007/relationships/hdphoto" Target="../media/hdphoto16.wdp"/><Relationship Id="rId3" Type="http://schemas.openxmlformats.org/officeDocument/2006/relationships/image" Target="../media/image31.png"/><Relationship Id="rId7" Type="http://schemas.openxmlformats.org/officeDocument/2006/relationships/image" Target="../media/image33.png"/><Relationship Id="rId12" Type="http://schemas.microsoft.com/office/2007/relationships/hdphoto" Target="../media/hdphoto18.wdp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5.wdp"/><Relationship Id="rId11" Type="http://schemas.openxmlformats.org/officeDocument/2006/relationships/image" Target="../media/image35.png"/><Relationship Id="rId5" Type="http://schemas.openxmlformats.org/officeDocument/2006/relationships/image" Target="../media/image32.png"/><Relationship Id="rId10" Type="http://schemas.microsoft.com/office/2007/relationships/hdphoto" Target="../media/hdphoto17.wdp"/><Relationship Id="rId4" Type="http://schemas.microsoft.com/office/2007/relationships/hdphoto" Target="../media/hdphoto14.wdp"/><Relationship Id="rId9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8" Type="http://schemas.microsoft.com/office/2007/relationships/hdphoto" Target="../media/hdphoto16.wdp"/><Relationship Id="rId3" Type="http://schemas.openxmlformats.org/officeDocument/2006/relationships/image" Target="../media/image31.png"/><Relationship Id="rId7" Type="http://schemas.openxmlformats.org/officeDocument/2006/relationships/image" Target="../media/image33.png"/><Relationship Id="rId12" Type="http://schemas.microsoft.com/office/2007/relationships/hdphoto" Target="../media/hdphoto18.wdp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5.wdp"/><Relationship Id="rId11" Type="http://schemas.openxmlformats.org/officeDocument/2006/relationships/image" Target="../media/image35.png"/><Relationship Id="rId5" Type="http://schemas.openxmlformats.org/officeDocument/2006/relationships/image" Target="../media/image32.png"/><Relationship Id="rId10" Type="http://schemas.microsoft.com/office/2007/relationships/hdphoto" Target="../media/hdphoto17.wdp"/><Relationship Id="rId4" Type="http://schemas.microsoft.com/office/2007/relationships/hdphoto" Target="../media/hdphoto14.wdp"/><Relationship Id="rId9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8" Type="http://schemas.microsoft.com/office/2007/relationships/hdphoto" Target="../media/hdphoto16.wdp"/><Relationship Id="rId3" Type="http://schemas.openxmlformats.org/officeDocument/2006/relationships/image" Target="../media/image31.png"/><Relationship Id="rId7" Type="http://schemas.openxmlformats.org/officeDocument/2006/relationships/image" Target="../media/image33.png"/><Relationship Id="rId12" Type="http://schemas.microsoft.com/office/2007/relationships/hdphoto" Target="../media/hdphoto18.wdp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5.wdp"/><Relationship Id="rId11" Type="http://schemas.openxmlformats.org/officeDocument/2006/relationships/image" Target="../media/image35.png"/><Relationship Id="rId5" Type="http://schemas.openxmlformats.org/officeDocument/2006/relationships/image" Target="../media/image32.png"/><Relationship Id="rId10" Type="http://schemas.microsoft.com/office/2007/relationships/hdphoto" Target="../media/hdphoto17.wdp"/><Relationship Id="rId4" Type="http://schemas.microsoft.com/office/2007/relationships/hdphoto" Target="../media/hdphoto14.wdp"/><Relationship Id="rId9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8" Type="http://schemas.microsoft.com/office/2007/relationships/hdphoto" Target="../media/hdphoto16.wdp"/><Relationship Id="rId3" Type="http://schemas.openxmlformats.org/officeDocument/2006/relationships/image" Target="../media/image31.png"/><Relationship Id="rId7" Type="http://schemas.openxmlformats.org/officeDocument/2006/relationships/image" Target="../media/image33.png"/><Relationship Id="rId12" Type="http://schemas.microsoft.com/office/2007/relationships/hdphoto" Target="../media/hdphoto18.wdp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5.wdp"/><Relationship Id="rId11" Type="http://schemas.openxmlformats.org/officeDocument/2006/relationships/image" Target="../media/image35.png"/><Relationship Id="rId5" Type="http://schemas.openxmlformats.org/officeDocument/2006/relationships/image" Target="../media/image32.png"/><Relationship Id="rId10" Type="http://schemas.microsoft.com/office/2007/relationships/hdphoto" Target="../media/hdphoto17.wdp"/><Relationship Id="rId4" Type="http://schemas.microsoft.com/office/2007/relationships/hdphoto" Target="../media/hdphoto14.wdp"/><Relationship Id="rId9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8" Type="http://schemas.microsoft.com/office/2007/relationships/hdphoto" Target="../media/hdphoto16.wdp"/><Relationship Id="rId3" Type="http://schemas.openxmlformats.org/officeDocument/2006/relationships/image" Target="../media/image31.png"/><Relationship Id="rId7" Type="http://schemas.openxmlformats.org/officeDocument/2006/relationships/image" Target="../media/image33.png"/><Relationship Id="rId12" Type="http://schemas.microsoft.com/office/2007/relationships/hdphoto" Target="../media/hdphoto18.wdp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5.wdp"/><Relationship Id="rId11" Type="http://schemas.openxmlformats.org/officeDocument/2006/relationships/image" Target="../media/image35.png"/><Relationship Id="rId5" Type="http://schemas.openxmlformats.org/officeDocument/2006/relationships/image" Target="../media/image32.png"/><Relationship Id="rId10" Type="http://schemas.microsoft.com/office/2007/relationships/hdphoto" Target="../media/hdphoto17.wdp"/><Relationship Id="rId4" Type="http://schemas.microsoft.com/office/2007/relationships/hdphoto" Target="../media/hdphoto14.wdp"/><Relationship Id="rId9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8" Type="http://schemas.microsoft.com/office/2007/relationships/hdphoto" Target="../media/hdphoto16.wdp"/><Relationship Id="rId3" Type="http://schemas.openxmlformats.org/officeDocument/2006/relationships/image" Target="../media/image31.png"/><Relationship Id="rId7" Type="http://schemas.openxmlformats.org/officeDocument/2006/relationships/image" Target="../media/image33.png"/><Relationship Id="rId12" Type="http://schemas.microsoft.com/office/2007/relationships/hdphoto" Target="../media/hdphoto18.wdp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5.wdp"/><Relationship Id="rId11" Type="http://schemas.openxmlformats.org/officeDocument/2006/relationships/image" Target="../media/image35.png"/><Relationship Id="rId5" Type="http://schemas.openxmlformats.org/officeDocument/2006/relationships/image" Target="../media/image32.png"/><Relationship Id="rId10" Type="http://schemas.microsoft.com/office/2007/relationships/hdphoto" Target="../media/hdphoto17.wdp"/><Relationship Id="rId4" Type="http://schemas.microsoft.com/office/2007/relationships/hdphoto" Target="../media/hdphoto14.wdp"/><Relationship Id="rId9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8" Type="http://schemas.microsoft.com/office/2007/relationships/hdphoto" Target="../media/hdphoto16.wdp"/><Relationship Id="rId3" Type="http://schemas.openxmlformats.org/officeDocument/2006/relationships/image" Target="../media/image31.png"/><Relationship Id="rId7" Type="http://schemas.openxmlformats.org/officeDocument/2006/relationships/image" Target="../media/image33.png"/><Relationship Id="rId12" Type="http://schemas.microsoft.com/office/2007/relationships/hdphoto" Target="../media/hdphoto18.wdp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5.wdp"/><Relationship Id="rId11" Type="http://schemas.openxmlformats.org/officeDocument/2006/relationships/image" Target="../media/image35.png"/><Relationship Id="rId5" Type="http://schemas.openxmlformats.org/officeDocument/2006/relationships/image" Target="../media/image32.png"/><Relationship Id="rId10" Type="http://schemas.microsoft.com/office/2007/relationships/hdphoto" Target="../media/hdphoto17.wdp"/><Relationship Id="rId4" Type="http://schemas.microsoft.com/office/2007/relationships/hdphoto" Target="../media/hdphoto14.wdp"/><Relationship Id="rId9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8" Type="http://schemas.microsoft.com/office/2007/relationships/hdphoto" Target="../media/hdphoto21.wdp"/><Relationship Id="rId3" Type="http://schemas.openxmlformats.org/officeDocument/2006/relationships/image" Target="../media/image44.png"/><Relationship Id="rId7" Type="http://schemas.openxmlformats.org/officeDocument/2006/relationships/image" Target="../media/image46.png"/><Relationship Id="rId12" Type="http://schemas.microsoft.com/office/2007/relationships/hdphoto" Target="../media/hdphoto23.wdp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0.wdp"/><Relationship Id="rId11" Type="http://schemas.openxmlformats.org/officeDocument/2006/relationships/image" Target="../media/image48.png"/><Relationship Id="rId5" Type="http://schemas.openxmlformats.org/officeDocument/2006/relationships/image" Target="../media/image45.png"/><Relationship Id="rId10" Type="http://schemas.microsoft.com/office/2007/relationships/hdphoto" Target="../media/hdphoto22.wdp"/><Relationship Id="rId4" Type="http://schemas.microsoft.com/office/2007/relationships/hdphoto" Target="../media/hdphoto19.wdp"/><Relationship Id="rId9" Type="http://schemas.openxmlformats.org/officeDocument/2006/relationships/image" Target="../media/image47.pn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12" Type="http://schemas.microsoft.com/office/2007/relationships/hdphoto" Target="../media/hdphoto5.wdp"/><Relationship Id="rId2" Type="http://schemas.openxmlformats.org/officeDocument/2006/relationships/image" Target="../media/image9.png"/><Relationship Id="rId16" Type="http://schemas.microsoft.com/office/2007/relationships/hdphoto" Target="../media/hdphoto7.wdp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6.png"/><Relationship Id="rId5" Type="http://schemas.openxmlformats.org/officeDocument/2006/relationships/image" Target="../media/image3.png"/><Relationship Id="rId15" Type="http://schemas.openxmlformats.org/officeDocument/2006/relationships/image" Target="../media/image8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5.png"/><Relationship Id="rId14" Type="http://schemas.microsoft.com/office/2007/relationships/hdphoto" Target="../media/hdphoto6.wdp"/></Relationships>
</file>

<file path=ppt/slides/_rels/slide30.xml.rels><?xml version="1.0" encoding="UTF-8" standalone="yes"?>
<Relationships xmlns="http://schemas.openxmlformats.org/package/2006/relationships"><Relationship Id="rId8" Type="http://schemas.microsoft.com/office/2007/relationships/hdphoto" Target="../media/hdphoto21.wdp"/><Relationship Id="rId3" Type="http://schemas.openxmlformats.org/officeDocument/2006/relationships/image" Target="../media/image44.png"/><Relationship Id="rId7" Type="http://schemas.openxmlformats.org/officeDocument/2006/relationships/image" Target="../media/image46.png"/><Relationship Id="rId12" Type="http://schemas.microsoft.com/office/2007/relationships/hdphoto" Target="../media/hdphoto23.wdp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0.wdp"/><Relationship Id="rId11" Type="http://schemas.openxmlformats.org/officeDocument/2006/relationships/image" Target="../media/image48.png"/><Relationship Id="rId5" Type="http://schemas.openxmlformats.org/officeDocument/2006/relationships/image" Target="../media/image45.png"/><Relationship Id="rId10" Type="http://schemas.microsoft.com/office/2007/relationships/hdphoto" Target="../media/hdphoto22.wdp"/><Relationship Id="rId4" Type="http://schemas.microsoft.com/office/2007/relationships/hdphoto" Target="../media/hdphoto19.wdp"/><Relationship Id="rId9" Type="http://schemas.openxmlformats.org/officeDocument/2006/relationships/image" Target="../media/image47.png"/></Relationships>
</file>

<file path=ppt/slides/_rels/slide31.xml.rels><?xml version="1.0" encoding="UTF-8" standalone="yes"?>
<Relationships xmlns="http://schemas.openxmlformats.org/package/2006/relationships"><Relationship Id="rId8" Type="http://schemas.microsoft.com/office/2007/relationships/hdphoto" Target="../media/hdphoto21.wdp"/><Relationship Id="rId3" Type="http://schemas.openxmlformats.org/officeDocument/2006/relationships/image" Target="../media/image44.png"/><Relationship Id="rId7" Type="http://schemas.openxmlformats.org/officeDocument/2006/relationships/image" Target="../media/image46.png"/><Relationship Id="rId12" Type="http://schemas.microsoft.com/office/2007/relationships/hdphoto" Target="../media/hdphoto23.wdp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0.wdp"/><Relationship Id="rId11" Type="http://schemas.openxmlformats.org/officeDocument/2006/relationships/image" Target="../media/image48.png"/><Relationship Id="rId5" Type="http://schemas.openxmlformats.org/officeDocument/2006/relationships/image" Target="../media/image45.png"/><Relationship Id="rId10" Type="http://schemas.microsoft.com/office/2007/relationships/hdphoto" Target="../media/hdphoto22.wdp"/><Relationship Id="rId4" Type="http://schemas.microsoft.com/office/2007/relationships/hdphoto" Target="../media/hdphoto19.wdp"/><Relationship Id="rId9" Type="http://schemas.openxmlformats.org/officeDocument/2006/relationships/image" Target="../media/image47.png"/></Relationships>
</file>

<file path=ppt/slides/_rels/slide32.xml.rels><?xml version="1.0" encoding="UTF-8" standalone="yes"?>
<Relationships xmlns="http://schemas.openxmlformats.org/package/2006/relationships"><Relationship Id="rId8" Type="http://schemas.microsoft.com/office/2007/relationships/hdphoto" Target="../media/hdphoto21.wdp"/><Relationship Id="rId3" Type="http://schemas.openxmlformats.org/officeDocument/2006/relationships/image" Target="../media/image44.png"/><Relationship Id="rId7" Type="http://schemas.openxmlformats.org/officeDocument/2006/relationships/image" Target="../media/image46.png"/><Relationship Id="rId12" Type="http://schemas.microsoft.com/office/2007/relationships/hdphoto" Target="../media/hdphoto23.wdp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0.wdp"/><Relationship Id="rId11" Type="http://schemas.openxmlformats.org/officeDocument/2006/relationships/image" Target="../media/image48.png"/><Relationship Id="rId5" Type="http://schemas.openxmlformats.org/officeDocument/2006/relationships/image" Target="../media/image45.png"/><Relationship Id="rId10" Type="http://schemas.microsoft.com/office/2007/relationships/hdphoto" Target="../media/hdphoto22.wdp"/><Relationship Id="rId4" Type="http://schemas.microsoft.com/office/2007/relationships/hdphoto" Target="../media/hdphoto19.wdp"/><Relationship Id="rId9" Type="http://schemas.openxmlformats.org/officeDocument/2006/relationships/image" Target="../media/image47.png"/></Relationships>
</file>

<file path=ppt/slides/_rels/slide33.xml.rels><?xml version="1.0" encoding="UTF-8" standalone="yes"?>
<Relationships xmlns="http://schemas.openxmlformats.org/package/2006/relationships"><Relationship Id="rId8" Type="http://schemas.microsoft.com/office/2007/relationships/hdphoto" Target="../media/hdphoto21.wdp"/><Relationship Id="rId3" Type="http://schemas.openxmlformats.org/officeDocument/2006/relationships/image" Target="../media/image44.png"/><Relationship Id="rId7" Type="http://schemas.openxmlformats.org/officeDocument/2006/relationships/image" Target="../media/image46.png"/><Relationship Id="rId12" Type="http://schemas.microsoft.com/office/2007/relationships/hdphoto" Target="../media/hdphoto23.wdp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0.wdp"/><Relationship Id="rId11" Type="http://schemas.openxmlformats.org/officeDocument/2006/relationships/image" Target="../media/image48.png"/><Relationship Id="rId5" Type="http://schemas.openxmlformats.org/officeDocument/2006/relationships/image" Target="../media/image45.png"/><Relationship Id="rId10" Type="http://schemas.microsoft.com/office/2007/relationships/hdphoto" Target="../media/hdphoto22.wdp"/><Relationship Id="rId4" Type="http://schemas.microsoft.com/office/2007/relationships/hdphoto" Target="../media/hdphoto19.wdp"/><Relationship Id="rId9" Type="http://schemas.openxmlformats.org/officeDocument/2006/relationships/image" Target="../media/image47.png"/></Relationships>
</file>

<file path=ppt/slides/_rels/slide34.xml.rels><?xml version="1.0" encoding="UTF-8" standalone="yes"?>
<Relationships xmlns="http://schemas.openxmlformats.org/package/2006/relationships"><Relationship Id="rId8" Type="http://schemas.microsoft.com/office/2007/relationships/hdphoto" Target="../media/hdphoto21.wdp"/><Relationship Id="rId3" Type="http://schemas.openxmlformats.org/officeDocument/2006/relationships/image" Target="../media/image44.png"/><Relationship Id="rId7" Type="http://schemas.openxmlformats.org/officeDocument/2006/relationships/image" Target="../media/image46.png"/><Relationship Id="rId12" Type="http://schemas.microsoft.com/office/2007/relationships/hdphoto" Target="../media/hdphoto23.wdp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0.wdp"/><Relationship Id="rId11" Type="http://schemas.openxmlformats.org/officeDocument/2006/relationships/image" Target="../media/image48.png"/><Relationship Id="rId5" Type="http://schemas.openxmlformats.org/officeDocument/2006/relationships/image" Target="../media/image45.png"/><Relationship Id="rId10" Type="http://schemas.microsoft.com/office/2007/relationships/hdphoto" Target="../media/hdphoto22.wdp"/><Relationship Id="rId4" Type="http://schemas.microsoft.com/office/2007/relationships/hdphoto" Target="../media/hdphoto19.wdp"/><Relationship Id="rId9" Type="http://schemas.openxmlformats.org/officeDocument/2006/relationships/image" Target="../media/image47.png"/></Relationships>
</file>

<file path=ppt/slides/_rels/slide35.xml.rels><?xml version="1.0" encoding="UTF-8" standalone="yes"?>
<Relationships xmlns="http://schemas.openxmlformats.org/package/2006/relationships"><Relationship Id="rId8" Type="http://schemas.microsoft.com/office/2007/relationships/hdphoto" Target="../media/hdphoto21.wdp"/><Relationship Id="rId3" Type="http://schemas.openxmlformats.org/officeDocument/2006/relationships/image" Target="../media/image44.png"/><Relationship Id="rId7" Type="http://schemas.openxmlformats.org/officeDocument/2006/relationships/image" Target="../media/image46.png"/><Relationship Id="rId12" Type="http://schemas.microsoft.com/office/2007/relationships/hdphoto" Target="../media/hdphoto23.wdp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0.wdp"/><Relationship Id="rId11" Type="http://schemas.openxmlformats.org/officeDocument/2006/relationships/image" Target="../media/image48.png"/><Relationship Id="rId5" Type="http://schemas.openxmlformats.org/officeDocument/2006/relationships/image" Target="../media/image45.png"/><Relationship Id="rId10" Type="http://schemas.microsoft.com/office/2007/relationships/hdphoto" Target="../media/hdphoto22.wdp"/><Relationship Id="rId4" Type="http://schemas.microsoft.com/office/2007/relationships/hdphoto" Target="../media/hdphoto19.wdp"/><Relationship Id="rId9" Type="http://schemas.openxmlformats.org/officeDocument/2006/relationships/image" Target="../media/image47.png"/></Relationships>
</file>

<file path=ppt/slides/_rels/slide36.xml.rels><?xml version="1.0" encoding="UTF-8" standalone="yes"?>
<Relationships xmlns="http://schemas.openxmlformats.org/package/2006/relationships"><Relationship Id="rId8" Type="http://schemas.microsoft.com/office/2007/relationships/hdphoto" Target="../media/hdphoto21.wdp"/><Relationship Id="rId3" Type="http://schemas.openxmlformats.org/officeDocument/2006/relationships/image" Target="../media/image44.png"/><Relationship Id="rId7" Type="http://schemas.openxmlformats.org/officeDocument/2006/relationships/image" Target="../media/image46.png"/><Relationship Id="rId12" Type="http://schemas.microsoft.com/office/2007/relationships/hdphoto" Target="../media/hdphoto23.wdp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0.wdp"/><Relationship Id="rId11" Type="http://schemas.openxmlformats.org/officeDocument/2006/relationships/image" Target="../media/image48.png"/><Relationship Id="rId5" Type="http://schemas.openxmlformats.org/officeDocument/2006/relationships/image" Target="../media/image45.png"/><Relationship Id="rId10" Type="http://schemas.microsoft.com/office/2007/relationships/hdphoto" Target="../media/hdphoto22.wdp"/><Relationship Id="rId4" Type="http://schemas.microsoft.com/office/2007/relationships/hdphoto" Target="../media/hdphoto19.wdp"/><Relationship Id="rId9" Type="http://schemas.openxmlformats.org/officeDocument/2006/relationships/image" Target="../media/image47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12" Type="http://schemas.microsoft.com/office/2007/relationships/hdphoto" Target="../media/hdphoto5.wdp"/><Relationship Id="rId2" Type="http://schemas.openxmlformats.org/officeDocument/2006/relationships/image" Target="../media/image10.png"/><Relationship Id="rId16" Type="http://schemas.microsoft.com/office/2007/relationships/hdphoto" Target="../media/hdphoto7.wdp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6.png"/><Relationship Id="rId5" Type="http://schemas.openxmlformats.org/officeDocument/2006/relationships/image" Target="../media/image3.png"/><Relationship Id="rId15" Type="http://schemas.openxmlformats.org/officeDocument/2006/relationships/image" Target="../media/image8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5.png"/><Relationship Id="rId14" Type="http://schemas.microsoft.com/office/2007/relationships/hdphoto" Target="../media/hdphoto6.wdp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12" Type="http://schemas.microsoft.com/office/2007/relationships/hdphoto" Target="../media/hdphoto5.wdp"/><Relationship Id="rId2" Type="http://schemas.openxmlformats.org/officeDocument/2006/relationships/image" Target="../media/image11.png"/><Relationship Id="rId16" Type="http://schemas.microsoft.com/office/2007/relationships/hdphoto" Target="../media/hdphoto7.wdp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6.png"/><Relationship Id="rId5" Type="http://schemas.openxmlformats.org/officeDocument/2006/relationships/image" Target="../media/image3.png"/><Relationship Id="rId15" Type="http://schemas.openxmlformats.org/officeDocument/2006/relationships/image" Target="../media/image8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5.png"/><Relationship Id="rId14" Type="http://schemas.microsoft.com/office/2007/relationships/hdphoto" Target="../media/hdphoto6.wdp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12" Type="http://schemas.microsoft.com/office/2007/relationships/hdphoto" Target="../media/hdphoto5.wdp"/><Relationship Id="rId2" Type="http://schemas.openxmlformats.org/officeDocument/2006/relationships/image" Target="../media/image12.png"/><Relationship Id="rId16" Type="http://schemas.microsoft.com/office/2007/relationships/hdphoto" Target="../media/hdphoto7.wdp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6.png"/><Relationship Id="rId5" Type="http://schemas.openxmlformats.org/officeDocument/2006/relationships/image" Target="../media/image3.png"/><Relationship Id="rId15" Type="http://schemas.openxmlformats.org/officeDocument/2006/relationships/image" Target="../media/image8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5.png"/><Relationship Id="rId14" Type="http://schemas.microsoft.com/office/2007/relationships/hdphoto" Target="../media/hdphoto6.wdp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12" Type="http://schemas.microsoft.com/office/2007/relationships/hdphoto" Target="../media/hdphoto5.wdp"/><Relationship Id="rId2" Type="http://schemas.openxmlformats.org/officeDocument/2006/relationships/image" Target="../media/image13.png"/><Relationship Id="rId16" Type="http://schemas.microsoft.com/office/2007/relationships/hdphoto" Target="../media/hdphoto7.wdp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6.png"/><Relationship Id="rId5" Type="http://schemas.openxmlformats.org/officeDocument/2006/relationships/image" Target="../media/image3.png"/><Relationship Id="rId15" Type="http://schemas.openxmlformats.org/officeDocument/2006/relationships/image" Target="../media/image8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5.png"/><Relationship Id="rId14" Type="http://schemas.microsoft.com/office/2007/relationships/hdphoto" Target="../media/hdphoto6.wdp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12" Type="http://schemas.microsoft.com/office/2007/relationships/hdphoto" Target="../media/hdphoto5.wdp"/><Relationship Id="rId2" Type="http://schemas.openxmlformats.org/officeDocument/2006/relationships/image" Target="../media/image14.png"/><Relationship Id="rId16" Type="http://schemas.microsoft.com/office/2007/relationships/hdphoto" Target="../media/hdphoto7.wdp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6.png"/><Relationship Id="rId5" Type="http://schemas.openxmlformats.org/officeDocument/2006/relationships/image" Target="../media/image3.png"/><Relationship Id="rId15" Type="http://schemas.openxmlformats.org/officeDocument/2006/relationships/image" Target="../media/image8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5.png"/><Relationship Id="rId14" Type="http://schemas.microsoft.com/office/2007/relationships/hdphoto" Target="../media/hdphoto6.wdp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12" Type="http://schemas.microsoft.com/office/2007/relationships/hdphoto" Target="../media/hdphoto5.wdp"/><Relationship Id="rId2" Type="http://schemas.openxmlformats.org/officeDocument/2006/relationships/image" Target="../media/image15.png"/><Relationship Id="rId16" Type="http://schemas.microsoft.com/office/2007/relationships/hdphoto" Target="../media/hdphoto7.wdp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6.png"/><Relationship Id="rId5" Type="http://schemas.openxmlformats.org/officeDocument/2006/relationships/image" Target="../media/image3.png"/><Relationship Id="rId15" Type="http://schemas.openxmlformats.org/officeDocument/2006/relationships/image" Target="../media/image8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5.png"/><Relationship Id="rId14" Type="http://schemas.microsoft.com/office/2007/relationships/hdphoto" Target="../media/hdphoto6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D3A4ABA-EAA2-E04B-CF4D-767FECD8BC70}"/>
              </a:ext>
            </a:extLst>
          </p:cNvPr>
          <p:cNvSpPr txBox="1"/>
          <p:nvPr/>
        </p:nvSpPr>
        <p:spPr>
          <a:xfrm>
            <a:off x="1095556" y="2967335"/>
            <a:ext cx="100008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/>
              <a:t>(H, D, T, N) = (9~27, 24, 0.5, 12)</a:t>
            </a:r>
            <a:endParaRPr lang="ko-KR" altLang="en-US" sz="5400" dirty="0"/>
          </a:p>
        </p:txBody>
      </p:sp>
    </p:spTree>
    <p:extLst>
      <p:ext uri="{BB962C8B-B14F-4D97-AF65-F5344CB8AC3E}">
        <p14:creationId xmlns:p14="http://schemas.microsoft.com/office/powerpoint/2010/main" val="37115273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D3A4ABA-EAA2-E04B-CF4D-767FECD8BC70}"/>
              </a:ext>
            </a:extLst>
          </p:cNvPr>
          <p:cNvSpPr txBox="1"/>
          <p:nvPr/>
        </p:nvSpPr>
        <p:spPr>
          <a:xfrm>
            <a:off x="815197" y="2967335"/>
            <a:ext cx="105616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/>
              <a:t>(H, D, T, N) = (18, 18~33, 0.5, 12)</a:t>
            </a:r>
            <a:endParaRPr lang="ko-KR" altLang="en-US" sz="5400" dirty="0"/>
          </a:p>
        </p:txBody>
      </p:sp>
    </p:spTree>
    <p:extLst>
      <p:ext uri="{BB962C8B-B14F-4D97-AF65-F5344CB8AC3E}">
        <p14:creationId xmlns:p14="http://schemas.microsoft.com/office/powerpoint/2010/main" val="3270060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CA3E102-EFB5-6B01-2B3F-EFFCC996DE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7350" y="748374"/>
            <a:ext cx="8935422" cy="5361252"/>
          </a:xfrm>
          <a:prstGeom prst="rect">
            <a:avLst/>
          </a:prstGeom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8FD21E3C-6AAB-F879-EFB1-58FA295876E6}"/>
              </a:ext>
            </a:extLst>
          </p:cNvPr>
          <p:cNvGrpSpPr/>
          <p:nvPr/>
        </p:nvGrpSpPr>
        <p:grpSpPr>
          <a:xfrm>
            <a:off x="8930470" y="11008"/>
            <a:ext cx="3077499" cy="6836001"/>
            <a:chOff x="9318454" y="21999"/>
            <a:chExt cx="3077499" cy="6836001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05BB0870-1C7A-FF05-3B34-26A4E3F81B19}"/>
                </a:ext>
              </a:extLst>
            </p:cNvPr>
            <p:cNvGrpSpPr/>
            <p:nvPr/>
          </p:nvGrpSpPr>
          <p:grpSpPr>
            <a:xfrm>
              <a:off x="9318454" y="21999"/>
              <a:ext cx="3077499" cy="6836001"/>
              <a:chOff x="9114501" y="21999"/>
              <a:chExt cx="3077499" cy="6836001"/>
            </a:xfrm>
          </p:grpSpPr>
          <p:pic>
            <p:nvPicPr>
              <p:cNvPr id="13" name="그림 12" descr="달, 천체, 천문학 이벤트, 월광이(가) 표시된 사진&#10;&#10;자동 생성된 설명">
                <a:extLst>
                  <a:ext uri="{FF2B5EF4-FFF2-40B4-BE49-F238E27FC236}">
                    <a16:creationId xmlns:a16="http://schemas.microsoft.com/office/drawing/2014/main" id="{37DB265D-4CEA-88F2-4ED3-A076D5AB8C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14501" y="21999"/>
                <a:ext cx="3077496" cy="1403166"/>
              </a:xfrm>
              <a:prstGeom prst="rect">
                <a:avLst/>
              </a:prstGeom>
            </p:spPr>
          </p:pic>
          <p:pic>
            <p:nvPicPr>
              <p:cNvPr id="14" name="그림 13" descr="달, 천체, 밤, 천문학 이벤트이(가) 표시된 사진&#10;&#10;자동 생성된 설명">
                <a:extLst>
                  <a:ext uri="{FF2B5EF4-FFF2-40B4-BE49-F238E27FC236}">
                    <a16:creationId xmlns:a16="http://schemas.microsoft.com/office/drawing/2014/main" id="{84EDDB3E-5E4C-A66D-15D5-48B129547E3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14501" y="1087495"/>
                <a:ext cx="3077496" cy="1403166"/>
              </a:xfrm>
              <a:prstGeom prst="rect">
                <a:avLst/>
              </a:prstGeom>
            </p:spPr>
          </p:pic>
          <p:pic>
            <p:nvPicPr>
              <p:cNvPr id="15" name="그림 14" descr="달, 원, 천체, 밤이(가) 표시된 사진&#10;&#10;자동 생성된 설명">
                <a:extLst>
                  <a:ext uri="{FF2B5EF4-FFF2-40B4-BE49-F238E27FC236}">
                    <a16:creationId xmlns:a16="http://schemas.microsoft.com/office/drawing/2014/main" id="{4BC17295-2D7E-3B99-F385-69B2C937F5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14501" y="2190167"/>
                <a:ext cx="3077496" cy="1403166"/>
              </a:xfrm>
              <a:prstGeom prst="rect">
                <a:avLst/>
              </a:prstGeom>
            </p:spPr>
          </p:pic>
          <p:pic>
            <p:nvPicPr>
              <p:cNvPr id="16" name="그림 15" descr="원, 달, 밤이(가) 표시된 사진&#10;&#10;자동 생성된 설명">
                <a:extLst>
                  <a:ext uri="{FF2B5EF4-FFF2-40B4-BE49-F238E27FC236}">
                    <a16:creationId xmlns:a16="http://schemas.microsoft.com/office/drawing/2014/main" id="{753F81FA-8C6F-AAF2-D919-7471627E0F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14503" y="3272901"/>
                <a:ext cx="3077496" cy="1403166"/>
              </a:xfrm>
              <a:prstGeom prst="rect">
                <a:avLst/>
              </a:prstGeom>
            </p:spPr>
          </p:pic>
          <p:pic>
            <p:nvPicPr>
              <p:cNvPr id="17" name="그림 16" descr="원, 달이(가) 표시된 사진&#10;&#10;자동 생성된 설명">
                <a:extLst>
                  <a:ext uri="{FF2B5EF4-FFF2-40B4-BE49-F238E27FC236}">
                    <a16:creationId xmlns:a16="http://schemas.microsoft.com/office/drawing/2014/main" id="{68A76CAA-A1B5-D782-96E0-2754A49012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14504" y="4363867"/>
                <a:ext cx="3077496" cy="1403166"/>
              </a:xfrm>
              <a:prstGeom prst="rect">
                <a:avLst/>
              </a:prstGeom>
            </p:spPr>
          </p:pic>
          <p:pic>
            <p:nvPicPr>
              <p:cNvPr id="18" name="그림 17" descr="원, 블랙, 달이(가) 표시된 사진&#10;&#10;자동 생성된 설명">
                <a:extLst>
                  <a:ext uri="{FF2B5EF4-FFF2-40B4-BE49-F238E27FC236}">
                    <a16:creationId xmlns:a16="http://schemas.microsoft.com/office/drawing/2014/main" id="{D0409F29-2DB5-8182-7052-4ED9450C45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print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14504" y="5454834"/>
                <a:ext cx="3077496" cy="1403166"/>
              </a:xfrm>
              <a:prstGeom prst="rect">
                <a:avLst/>
              </a:prstGeom>
            </p:spPr>
          </p:pic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4A8CE7D-AEAD-723E-1C62-87C6FB530377}"/>
                </a:ext>
              </a:extLst>
            </p:cNvPr>
            <p:cNvSpPr txBox="1"/>
            <p:nvPr/>
          </p:nvSpPr>
          <p:spPr>
            <a:xfrm>
              <a:off x="9318455" y="512577"/>
              <a:ext cx="845103" cy="369460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altLang="ko-KR" sz="1801" dirty="0"/>
                <a:t>18mm</a:t>
              </a:r>
              <a:endParaRPr lang="ko-KR" altLang="en-US" sz="1801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78D326D-78B3-E8CC-4ED6-70B7DEFB3EC4}"/>
                </a:ext>
              </a:extLst>
            </p:cNvPr>
            <p:cNvSpPr txBox="1"/>
            <p:nvPr/>
          </p:nvSpPr>
          <p:spPr>
            <a:xfrm>
              <a:off x="9318455" y="1604412"/>
              <a:ext cx="845103" cy="369460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altLang="ko-KR" sz="1801" dirty="0"/>
                <a:t>21mm</a:t>
              </a:r>
              <a:endParaRPr lang="ko-KR" altLang="en-US" sz="1801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83D7E77-877B-1C6A-01C5-43B680492982}"/>
                </a:ext>
              </a:extLst>
            </p:cNvPr>
            <p:cNvSpPr txBox="1"/>
            <p:nvPr/>
          </p:nvSpPr>
          <p:spPr>
            <a:xfrm>
              <a:off x="9318455" y="2696248"/>
              <a:ext cx="845103" cy="369460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altLang="ko-KR" sz="1801" dirty="0"/>
                <a:t>24mm</a:t>
              </a:r>
              <a:endParaRPr lang="ko-KR" altLang="en-US" sz="1801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CBD683F-1DE8-D47A-BD9B-8D98005D450E}"/>
                </a:ext>
              </a:extLst>
            </p:cNvPr>
            <p:cNvSpPr txBox="1"/>
            <p:nvPr/>
          </p:nvSpPr>
          <p:spPr>
            <a:xfrm>
              <a:off x="9318455" y="3788083"/>
              <a:ext cx="845103" cy="369460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altLang="ko-KR" sz="1801" dirty="0"/>
                <a:t>27mm</a:t>
              </a:r>
              <a:endParaRPr lang="ko-KR" altLang="en-US" sz="1801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923E76F-BA35-73E8-36B8-BDBEA8768A93}"/>
                </a:ext>
              </a:extLst>
            </p:cNvPr>
            <p:cNvSpPr txBox="1"/>
            <p:nvPr/>
          </p:nvSpPr>
          <p:spPr>
            <a:xfrm>
              <a:off x="9318455" y="4879918"/>
              <a:ext cx="845103" cy="369460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altLang="ko-KR" sz="1801" dirty="0"/>
                <a:t>30mm</a:t>
              </a:r>
              <a:endParaRPr lang="ko-KR" altLang="en-US" sz="1801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7C38658-866B-5F41-47A9-4F55DC11B4B1}"/>
                </a:ext>
              </a:extLst>
            </p:cNvPr>
            <p:cNvSpPr txBox="1"/>
            <p:nvPr/>
          </p:nvSpPr>
          <p:spPr>
            <a:xfrm>
              <a:off x="9318455" y="5971751"/>
              <a:ext cx="845103" cy="369460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altLang="ko-KR" sz="1801" dirty="0"/>
                <a:t>33mm</a:t>
              </a:r>
              <a:endParaRPr lang="ko-KR" altLang="en-US" sz="1801" dirty="0"/>
            </a:p>
          </p:txBody>
        </p:sp>
      </p:grpSp>
    </p:spTree>
    <p:extLst>
      <p:ext uri="{BB962C8B-B14F-4D97-AF65-F5344CB8AC3E}">
        <p14:creationId xmlns:p14="http://schemas.microsoft.com/office/powerpoint/2010/main" val="15406508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CA3E102-EFB5-6B01-2B3F-EFFCC996DE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7350" y="748374"/>
            <a:ext cx="8935422" cy="5361252"/>
          </a:xfrm>
          <a:prstGeom prst="rect">
            <a:avLst/>
          </a:prstGeom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8FD21E3C-6AAB-F879-EFB1-58FA295876E6}"/>
              </a:ext>
            </a:extLst>
          </p:cNvPr>
          <p:cNvGrpSpPr/>
          <p:nvPr/>
        </p:nvGrpSpPr>
        <p:grpSpPr>
          <a:xfrm>
            <a:off x="8930470" y="11008"/>
            <a:ext cx="3077499" cy="6836001"/>
            <a:chOff x="9318454" y="21999"/>
            <a:chExt cx="3077499" cy="6836001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05BB0870-1C7A-FF05-3B34-26A4E3F81B19}"/>
                </a:ext>
              </a:extLst>
            </p:cNvPr>
            <p:cNvGrpSpPr/>
            <p:nvPr/>
          </p:nvGrpSpPr>
          <p:grpSpPr>
            <a:xfrm>
              <a:off x="9318454" y="21999"/>
              <a:ext cx="3077499" cy="6836001"/>
              <a:chOff x="9114501" y="21999"/>
              <a:chExt cx="3077499" cy="6836001"/>
            </a:xfrm>
          </p:grpSpPr>
          <p:pic>
            <p:nvPicPr>
              <p:cNvPr id="13" name="그림 12" descr="달, 천체, 천문학 이벤트, 월광이(가) 표시된 사진&#10;&#10;자동 생성된 설명">
                <a:extLst>
                  <a:ext uri="{FF2B5EF4-FFF2-40B4-BE49-F238E27FC236}">
                    <a16:creationId xmlns:a16="http://schemas.microsoft.com/office/drawing/2014/main" id="{37DB265D-4CEA-88F2-4ED3-A076D5AB8C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14501" y="21999"/>
                <a:ext cx="3077496" cy="1403166"/>
              </a:xfrm>
              <a:prstGeom prst="rect">
                <a:avLst/>
              </a:prstGeom>
            </p:spPr>
          </p:pic>
          <p:pic>
            <p:nvPicPr>
              <p:cNvPr id="14" name="그림 13" descr="달, 천체, 밤, 천문학 이벤트이(가) 표시된 사진&#10;&#10;자동 생성된 설명">
                <a:extLst>
                  <a:ext uri="{FF2B5EF4-FFF2-40B4-BE49-F238E27FC236}">
                    <a16:creationId xmlns:a16="http://schemas.microsoft.com/office/drawing/2014/main" id="{84EDDB3E-5E4C-A66D-15D5-48B129547E3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14501" y="1087495"/>
                <a:ext cx="3077496" cy="1403166"/>
              </a:xfrm>
              <a:prstGeom prst="rect">
                <a:avLst/>
              </a:prstGeom>
            </p:spPr>
          </p:pic>
          <p:pic>
            <p:nvPicPr>
              <p:cNvPr id="15" name="그림 14" descr="달, 원, 천체, 밤이(가) 표시된 사진&#10;&#10;자동 생성된 설명">
                <a:extLst>
                  <a:ext uri="{FF2B5EF4-FFF2-40B4-BE49-F238E27FC236}">
                    <a16:creationId xmlns:a16="http://schemas.microsoft.com/office/drawing/2014/main" id="{4BC17295-2D7E-3B99-F385-69B2C937F5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14501" y="2190167"/>
                <a:ext cx="3077496" cy="1403166"/>
              </a:xfrm>
              <a:prstGeom prst="rect">
                <a:avLst/>
              </a:prstGeom>
            </p:spPr>
          </p:pic>
          <p:pic>
            <p:nvPicPr>
              <p:cNvPr id="16" name="그림 15" descr="원, 달, 밤이(가) 표시된 사진&#10;&#10;자동 생성된 설명">
                <a:extLst>
                  <a:ext uri="{FF2B5EF4-FFF2-40B4-BE49-F238E27FC236}">
                    <a16:creationId xmlns:a16="http://schemas.microsoft.com/office/drawing/2014/main" id="{753F81FA-8C6F-AAF2-D919-7471627E0F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14503" y="3272901"/>
                <a:ext cx="3077496" cy="1403166"/>
              </a:xfrm>
              <a:prstGeom prst="rect">
                <a:avLst/>
              </a:prstGeom>
            </p:spPr>
          </p:pic>
          <p:pic>
            <p:nvPicPr>
              <p:cNvPr id="17" name="그림 16" descr="원, 달이(가) 표시된 사진&#10;&#10;자동 생성된 설명">
                <a:extLst>
                  <a:ext uri="{FF2B5EF4-FFF2-40B4-BE49-F238E27FC236}">
                    <a16:creationId xmlns:a16="http://schemas.microsoft.com/office/drawing/2014/main" id="{68A76CAA-A1B5-D782-96E0-2754A49012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14504" y="4363867"/>
                <a:ext cx="3077496" cy="1403166"/>
              </a:xfrm>
              <a:prstGeom prst="rect">
                <a:avLst/>
              </a:prstGeom>
            </p:spPr>
          </p:pic>
          <p:pic>
            <p:nvPicPr>
              <p:cNvPr id="18" name="그림 17" descr="원, 블랙, 달이(가) 표시된 사진&#10;&#10;자동 생성된 설명">
                <a:extLst>
                  <a:ext uri="{FF2B5EF4-FFF2-40B4-BE49-F238E27FC236}">
                    <a16:creationId xmlns:a16="http://schemas.microsoft.com/office/drawing/2014/main" id="{D0409F29-2DB5-8182-7052-4ED9450C45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print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14504" y="5454834"/>
                <a:ext cx="3077496" cy="1403166"/>
              </a:xfrm>
              <a:prstGeom prst="rect">
                <a:avLst/>
              </a:prstGeom>
            </p:spPr>
          </p:pic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4A8CE7D-AEAD-723E-1C62-87C6FB530377}"/>
                </a:ext>
              </a:extLst>
            </p:cNvPr>
            <p:cNvSpPr txBox="1"/>
            <p:nvPr/>
          </p:nvSpPr>
          <p:spPr>
            <a:xfrm>
              <a:off x="9318455" y="512577"/>
              <a:ext cx="845103" cy="369460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altLang="ko-KR" sz="1801" dirty="0"/>
                <a:t>18mm</a:t>
              </a:r>
              <a:endParaRPr lang="ko-KR" altLang="en-US" sz="1801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78D326D-78B3-E8CC-4ED6-70B7DEFB3EC4}"/>
                </a:ext>
              </a:extLst>
            </p:cNvPr>
            <p:cNvSpPr txBox="1"/>
            <p:nvPr/>
          </p:nvSpPr>
          <p:spPr>
            <a:xfrm>
              <a:off x="9318455" y="1604412"/>
              <a:ext cx="845103" cy="369460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altLang="ko-KR" sz="1801" dirty="0"/>
                <a:t>21mm</a:t>
              </a:r>
              <a:endParaRPr lang="ko-KR" altLang="en-US" sz="1801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83D7E77-877B-1C6A-01C5-43B680492982}"/>
                </a:ext>
              </a:extLst>
            </p:cNvPr>
            <p:cNvSpPr txBox="1"/>
            <p:nvPr/>
          </p:nvSpPr>
          <p:spPr>
            <a:xfrm>
              <a:off x="9318455" y="2696248"/>
              <a:ext cx="845103" cy="369460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altLang="ko-KR" sz="1801" dirty="0"/>
                <a:t>24mm</a:t>
              </a:r>
              <a:endParaRPr lang="ko-KR" altLang="en-US" sz="1801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CBD683F-1DE8-D47A-BD9B-8D98005D450E}"/>
                </a:ext>
              </a:extLst>
            </p:cNvPr>
            <p:cNvSpPr txBox="1"/>
            <p:nvPr/>
          </p:nvSpPr>
          <p:spPr>
            <a:xfrm>
              <a:off x="9318455" y="3788083"/>
              <a:ext cx="845103" cy="369460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altLang="ko-KR" sz="1801" dirty="0"/>
                <a:t>27mm</a:t>
              </a:r>
              <a:endParaRPr lang="ko-KR" altLang="en-US" sz="1801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923E76F-BA35-73E8-36B8-BDBEA8768A93}"/>
                </a:ext>
              </a:extLst>
            </p:cNvPr>
            <p:cNvSpPr txBox="1"/>
            <p:nvPr/>
          </p:nvSpPr>
          <p:spPr>
            <a:xfrm>
              <a:off x="9318455" y="4879918"/>
              <a:ext cx="845103" cy="369460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altLang="ko-KR" sz="1801" dirty="0"/>
                <a:t>30mm</a:t>
              </a:r>
              <a:endParaRPr lang="ko-KR" altLang="en-US" sz="1801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7C38658-866B-5F41-47A9-4F55DC11B4B1}"/>
                </a:ext>
              </a:extLst>
            </p:cNvPr>
            <p:cNvSpPr txBox="1"/>
            <p:nvPr/>
          </p:nvSpPr>
          <p:spPr>
            <a:xfrm>
              <a:off x="9318455" y="5971751"/>
              <a:ext cx="845103" cy="369460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altLang="ko-KR" sz="1801" dirty="0"/>
                <a:t>33mm</a:t>
              </a:r>
              <a:endParaRPr lang="ko-KR" altLang="en-US" sz="1801" dirty="0"/>
            </a:p>
          </p:txBody>
        </p:sp>
      </p:grpSp>
    </p:spTree>
    <p:extLst>
      <p:ext uri="{BB962C8B-B14F-4D97-AF65-F5344CB8AC3E}">
        <p14:creationId xmlns:p14="http://schemas.microsoft.com/office/powerpoint/2010/main" val="27014305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CA3E102-EFB5-6B01-2B3F-EFFCC996DE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5420" y="753216"/>
            <a:ext cx="8919282" cy="5351569"/>
          </a:xfrm>
          <a:prstGeom prst="rect">
            <a:avLst/>
          </a:prstGeom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8FD21E3C-6AAB-F879-EFB1-58FA295876E6}"/>
              </a:ext>
            </a:extLst>
          </p:cNvPr>
          <p:cNvGrpSpPr/>
          <p:nvPr/>
        </p:nvGrpSpPr>
        <p:grpSpPr>
          <a:xfrm>
            <a:off x="8930470" y="11008"/>
            <a:ext cx="3077499" cy="6836001"/>
            <a:chOff x="9318454" y="21999"/>
            <a:chExt cx="3077499" cy="6836001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05BB0870-1C7A-FF05-3B34-26A4E3F81B19}"/>
                </a:ext>
              </a:extLst>
            </p:cNvPr>
            <p:cNvGrpSpPr/>
            <p:nvPr/>
          </p:nvGrpSpPr>
          <p:grpSpPr>
            <a:xfrm>
              <a:off x="9318454" y="21999"/>
              <a:ext cx="3077499" cy="6836001"/>
              <a:chOff x="9114501" y="21999"/>
              <a:chExt cx="3077499" cy="6836001"/>
            </a:xfrm>
          </p:grpSpPr>
          <p:pic>
            <p:nvPicPr>
              <p:cNvPr id="13" name="그림 12" descr="달, 천체, 천문학 이벤트, 월광이(가) 표시된 사진&#10;&#10;자동 생성된 설명">
                <a:extLst>
                  <a:ext uri="{FF2B5EF4-FFF2-40B4-BE49-F238E27FC236}">
                    <a16:creationId xmlns:a16="http://schemas.microsoft.com/office/drawing/2014/main" id="{37DB265D-4CEA-88F2-4ED3-A076D5AB8C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14501" y="21999"/>
                <a:ext cx="3077496" cy="1403166"/>
              </a:xfrm>
              <a:prstGeom prst="rect">
                <a:avLst/>
              </a:prstGeom>
            </p:spPr>
          </p:pic>
          <p:pic>
            <p:nvPicPr>
              <p:cNvPr id="14" name="그림 13" descr="달, 천체, 밤, 천문학 이벤트이(가) 표시된 사진&#10;&#10;자동 생성된 설명">
                <a:extLst>
                  <a:ext uri="{FF2B5EF4-FFF2-40B4-BE49-F238E27FC236}">
                    <a16:creationId xmlns:a16="http://schemas.microsoft.com/office/drawing/2014/main" id="{84EDDB3E-5E4C-A66D-15D5-48B129547E3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14501" y="1087495"/>
                <a:ext cx="3077496" cy="1403166"/>
              </a:xfrm>
              <a:prstGeom prst="rect">
                <a:avLst/>
              </a:prstGeom>
            </p:spPr>
          </p:pic>
          <p:pic>
            <p:nvPicPr>
              <p:cNvPr id="15" name="그림 14" descr="달, 원, 천체, 밤이(가) 표시된 사진&#10;&#10;자동 생성된 설명">
                <a:extLst>
                  <a:ext uri="{FF2B5EF4-FFF2-40B4-BE49-F238E27FC236}">
                    <a16:creationId xmlns:a16="http://schemas.microsoft.com/office/drawing/2014/main" id="{4BC17295-2D7E-3B99-F385-69B2C937F5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14501" y="2190167"/>
                <a:ext cx="3077496" cy="1403166"/>
              </a:xfrm>
              <a:prstGeom prst="rect">
                <a:avLst/>
              </a:prstGeom>
            </p:spPr>
          </p:pic>
          <p:pic>
            <p:nvPicPr>
              <p:cNvPr id="16" name="그림 15" descr="원, 달, 밤이(가) 표시된 사진&#10;&#10;자동 생성된 설명">
                <a:extLst>
                  <a:ext uri="{FF2B5EF4-FFF2-40B4-BE49-F238E27FC236}">
                    <a16:creationId xmlns:a16="http://schemas.microsoft.com/office/drawing/2014/main" id="{753F81FA-8C6F-AAF2-D919-7471627E0F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14503" y="3272901"/>
                <a:ext cx="3077496" cy="1403166"/>
              </a:xfrm>
              <a:prstGeom prst="rect">
                <a:avLst/>
              </a:prstGeom>
            </p:spPr>
          </p:pic>
          <p:pic>
            <p:nvPicPr>
              <p:cNvPr id="17" name="그림 16" descr="원, 달이(가) 표시된 사진&#10;&#10;자동 생성된 설명">
                <a:extLst>
                  <a:ext uri="{FF2B5EF4-FFF2-40B4-BE49-F238E27FC236}">
                    <a16:creationId xmlns:a16="http://schemas.microsoft.com/office/drawing/2014/main" id="{68A76CAA-A1B5-D782-96E0-2754A49012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14504" y="4363867"/>
                <a:ext cx="3077496" cy="1403166"/>
              </a:xfrm>
              <a:prstGeom prst="rect">
                <a:avLst/>
              </a:prstGeom>
            </p:spPr>
          </p:pic>
          <p:pic>
            <p:nvPicPr>
              <p:cNvPr id="18" name="그림 17" descr="원, 블랙, 달이(가) 표시된 사진&#10;&#10;자동 생성된 설명">
                <a:extLst>
                  <a:ext uri="{FF2B5EF4-FFF2-40B4-BE49-F238E27FC236}">
                    <a16:creationId xmlns:a16="http://schemas.microsoft.com/office/drawing/2014/main" id="{D0409F29-2DB5-8182-7052-4ED9450C45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print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14504" y="5454834"/>
                <a:ext cx="3077496" cy="1403166"/>
              </a:xfrm>
              <a:prstGeom prst="rect">
                <a:avLst/>
              </a:prstGeom>
            </p:spPr>
          </p:pic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4A8CE7D-AEAD-723E-1C62-87C6FB530377}"/>
                </a:ext>
              </a:extLst>
            </p:cNvPr>
            <p:cNvSpPr txBox="1"/>
            <p:nvPr/>
          </p:nvSpPr>
          <p:spPr>
            <a:xfrm>
              <a:off x="9318455" y="512577"/>
              <a:ext cx="845103" cy="369460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altLang="ko-KR" sz="1801" dirty="0"/>
                <a:t>18mm</a:t>
              </a:r>
              <a:endParaRPr lang="ko-KR" altLang="en-US" sz="1801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78D326D-78B3-E8CC-4ED6-70B7DEFB3EC4}"/>
                </a:ext>
              </a:extLst>
            </p:cNvPr>
            <p:cNvSpPr txBox="1"/>
            <p:nvPr/>
          </p:nvSpPr>
          <p:spPr>
            <a:xfrm>
              <a:off x="9318455" y="1604412"/>
              <a:ext cx="845103" cy="369460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altLang="ko-KR" sz="1801" dirty="0"/>
                <a:t>21mm</a:t>
              </a:r>
              <a:endParaRPr lang="ko-KR" altLang="en-US" sz="1801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83D7E77-877B-1C6A-01C5-43B680492982}"/>
                </a:ext>
              </a:extLst>
            </p:cNvPr>
            <p:cNvSpPr txBox="1"/>
            <p:nvPr/>
          </p:nvSpPr>
          <p:spPr>
            <a:xfrm>
              <a:off x="9318455" y="2696248"/>
              <a:ext cx="845103" cy="369460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altLang="ko-KR" sz="1801" dirty="0"/>
                <a:t>24mm</a:t>
              </a:r>
              <a:endParaRPr lang="ko-KR" altLang="en-US" sz="1801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CBD683F-1DE8-D47A-BD9B-8D98005D450E}"/>
                </a:ext>
              </a:extLst>
            </p:cNvPr>
            <p:cNvSpPr txBox="1"/>
            <p:nvPr/>
          </p:nvSpPr>
          <p:spPr>
            <a:xfrm>
              <a:off x="9318455" y="3788083"/>
              <a:ext cx="845103" cy="369460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altLang="ko-KR" sz="1801" dirty="0"/>
                <a:t>27mm</a:t>
              </a:r>
              <a:endParaRPr lang="ko-KR" altLang="en-US" sz="1801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923E76F-BA35-73E8-36B8-BDBEA8768A93}"/>
                </a:ext>
              </a:extLst>
            </p:cNvPr>
            <p:cNvSpPr txBox="1"/>
            <p:nvPr/>
          </p:nvSpPr>
          <p:spPr>
            <a:xfrm>
              <a:off x="9318455" y="4879918"/>
              <a:ext cx="845103" cy="369460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altLang="ko-KR" sz="1801" dirty="0"/>
                <a:t>30mm</a:t>
              </a:r>
              <a:endParaRPr lang="ko-KR" altLang="en-US" sz="1801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7C38658-866B-5F41-47A9-4F55DC11B4B1}"/>
                </a:ext>
              </a:extLst>
            </p:cNvPr>
            <p:cNvSpPr txBox="1"/>
            <p:nvPr/>
          </p:nvSpPr>
          <p:spPr>
            <a:xfrm>
              <a:off x="9318455" y="5971751"/>
              <a:ext cx="845103" cy="369460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altLang="ko-KR" sz="1801" dirty="0"/>
                <a:t>33mm</a:t>
              </a:r>
              <a:endParaRPr lang="ko-KR" altLang="en-US" sz="1801" dirty="0"/>
            </a:p>
          </p:txBody>
        </p:sp>
      </p:grpSp>
    </p:spTree>
    <p:extLst>
      <p:ext uri="{BB962C8B-B14F-4D97-AF65-F5344CB8AC3E}">
        <p14:creationId xmlns:p14="http://schemas.microsoft.com/office/powerpoint/2010/main" val="12582949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CA3E102-EFB5-6B01-2B3F-EFFCC996DE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5420" y="753216"/>
            <a:ext cx="8919282" cy="5351569"/>
          </a:xfrm>
          <a:prstGeom prst="rect">
            <a:avLst/>
          </a:prstGeom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8FD21E3C-6AAB-F879-EFB1-58FA295876E6}"/>
              </a:ext>
            </a:extLst>
          </p:cNvPr>
          <p:cNvGrpSpPr/>
          <p:nvPr/>
        </p:nvGrpSpPr>
        <p:grpSpPr>
          <a:xfrm>
            <a:off x="8930470" y="11008"/>
            <a:ext cx="3077499" cy="6836001"/>
            <a:chOff x="9318454" y="21999"/>
            <a:chExt cx="3077499" cy="6836001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05BB0870-1C7A-FF05-3B34-26A4E3F81B19}"/>
                </a:ext>
              </a:extLst>
            </p:cNvPr>
            <p:cNvGrpSpPr/>
            <p:nvPr/>
          </p:nvGrpSpPr>
          <p:grpSpPr>
            <a:xfrm>
              <a:off x="9318454" y="21999"/>
              <a:ext cx="3077499" cy="6836001"/>
              <a:chOff x="9114501" y="21999"/>
              <a:chExt cx="3077499" cy="6836001"/>
            </a:xfrm>
          </p:grpSpPr>
          <p:pic>
            <p:nvPicPr>
              <p:cNvPr id="13" name="그림 12" descr="달, 천체, 천문학 이벤트, 월광이(가) 표시된 사진&#10;&#10;자동 생성된 설명">
                <a:extLst>
                  <a:ext uri="{FF2B5EF4-FFF2-40B4-BE49-F238E27FC236}">
                    <a16:creationId xmlns:a16="http://schemas.microsoft.com/office/drawing/2014/main" id="{37DB265D-4CEA-88F2-4ED3-A076D5AB8C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14501" y="21999"/>
                <a:ext cx="3077496" cy="1403166"/>
              </a:xfrm>
              <a:prstGeom prst="rect">
                <a:avLst/>
              </a:prstGeom>
            </p:spPr>
          </p:pic>
          <p:pic>
            <p:nvPicPr>
              <p:cNvPr id="14" name="그림 13" descr="달, 천체, 밤, 천문학 이벤트이(가) 표시된 사진&#10;&#10;자동 생성된 설명">
                <a:extLst>
                  <a:ext uri="{FF2B5EF4-FFF2-40B4-BE49-F238E27FC236}">
                    <a16:creationId xmlns:a16="http://schemas.microsoft.com/office/drawing/2014/main" id="{84EDDB3E-5E4C-A66D-15D5-48B129547E3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14501" y="1087495"/>
                <a:ext cx="3077496" cy="1403166"/>
              </a:xfrm>
              <a:prstGeom prst="rect">
                <a:avLst/>
              </a:prstGeom>
            </p:spPr>
          </p:pic>
          <p:pic>
            <p:nvPicPr>
              <p:cNvPr id="15" name="그림 14" descr="달, 원, 천체, 밤이(가) 표시된 사진&#10;&#10;자동 생성된 설명">
                <a:extLst>
                  <a:ext uri="{FF2B5EF4-FFF2-40B4-BE49-F238E27FC236}">
                    <a16:creationId xmlns:a16="http://schemas.microsoft.com/office/drawing/2014/main" id="{4BC17295-2D7E-3B99-F385-69B2C937F5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14501" y="2190167"/>
                <a:ext cx="3077496" cy="1403166"/>
              </a:xfrm>
              <a:prstGeom prst="rect">
                <a:avLst/>
              </a:prstGeom>
            </p:spPr>
          </p:pic>
          <p:pic>
            <p:nvPicPr>
              <p:cNvPr id="16" name="그림 15" descr="원, 달, 밤이(가) 표시된 사진&#10;&#10;자동 생성된 설명">
                <a:extLst>
                  <a:ext uri="{FF2B5EF4-FFF2-40B4-BE49-F238E27FC236}">
                    <a16:creationId xmlns:a16="http://schemas.microsoft.com/office/drawing/2014/main" id="{753F81FA-8C6F-AAF2-D919-7471627E0F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14503" y="3272901"/>
                <a:ext cx="3077496" cy="1403166"/>
              </a:xfrm>
              <a:prstGeom prst="rect">
                <a:avLst/>
              </a:prstGeom>
            </p:spPr>
          </p:pic>
          <p:pic>
            <p:nvPicPr>
              <p:cNvPr id="17" name="그림 16" descr="원, 달이(가) 표시된 사진&#10;&#10;자동 생성된 설명">
                <a:extLst>
                  <a:ext uri="{FF2B5EF4-FFF2-40B4-BE49-F238E27FC236}">
                    <a16:creationId xmlns:a16="http://schemas.microsoft.com/office/drawing/2014/main" id="{68A76CAA-A1B5-D782-96E0-2754A49012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14504" y="4363867"/>
                <a:ext cx="3077496" cy="1403166"/>
              </a:xfrm>
              <a:prstGeom prst="rect">
                <a:avLst/>
              </a:prstGeom>
            </p:spPr>
          </p:pic>
          <p:pic>
            <p:nvPicPr>
              <p:cNvPr id="18" name="그림 17" descr="원, 블랙, 달이(가) 표시된 사진&#10;&#10;자동 생성된 설명">
                <a:extLst>
                  <a:ext uri="{FF2B5EF4-FFF2-40B4-BE49-F238E27FC236}">
                    <a16:creationId xmlns:a16="http://schemas.microsoft.com/office/drawing/2014/main" id="{D0409F29-2DB5-8182-7052-4ED9450C45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print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14504" y="5454834"/>
                <a:ext cx="3077496" cy="1403166"/>
              </a:xfrm>
              <a:prstGeom prst="rect">
                <a:avLst/>
              </a:prstGeom>
            </p:spPr>
          </p:pic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4A8CE7D-AEAD-723E-1C62-87C6FB530377}"/>
                </a:ext>
              </a:extLst>
            </p:cNvPr>
            <p:cNvSpPr txBox="1"/>
            <p:nvPr/>
          </p:nvSpPr>
          <p:spPr>
            <a:xfrm>
              <a:off x="9318455" y="512577"/>
              <a:ext cx="845103" cy="369460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altLang="ko-KR" sz="1801" dirty="0"/>
                <a:t>18mm</a:t>
              </a:r>
              <a:endParaRPr lang="ko-KR" altLang="en-US" sz="1801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78D326D-78B3-E8CC-4ED6-70B7DEFB3EC4}"/>
                </a:ext>
              </a:extLst>
            </p:cNvPr>
            <p:cNvSpPr txBox="1"/>
            <p:nvPr/>
          </p:nvSpPr>
          <p:spPr>
            <a:xfrm>
              <a:off x="9318455" y="1604412"/>
              <a:ext cx="845103" cy="369460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altLang="ko-KR" sz="1801" dirty="0"/>
                <a:t>21mm</a:t>
              </a:r>
              <a:endParaRPr lang="ko-KR" altLang="en-US" sz="1801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83D7E77-877B-1C6A-01C5-43B680492982}"/>
                </a:ext>
              </a:extLst>
            </p:cNvPr>
            <p:cNvSpPr txBox="1"/>
            <p:nvPr/>
          </p:nvSpPr>
          <p:spPr>
            <a:xfrm>
              <a:off x="9318455" y="2696248"/>
              <a:ext cx="845103" cy="369460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altLang="ko-KR" sz="1801" dirty="0"/>
                <a:t>24mm</a:t>
              </a:r>
              <a:endParaRPr lang="ko-KR" altLang="en-US" sz="1801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CBD683F-1DE8-D47A-BD9B-8D98005D450E}"/>
                </a:ext>
              </a:extLst>
            </p:cNvPr>
            <p:cNvSpPr txBox="1"/>
            <p:nvPr/>
          </p:nvSpPr>
          <p:spPr>
            <a:xfrm>
              <a:off x="9318455" y="3788083"/>
              <a:ext cx="845103" cy="369460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altLang="ko-KR" sz="1801" dirty="0"/>
                <a:t>27mm</a:t>
              </a:r>
              <a:endParaRPr lang="ko-KR" altLang="en-US" sz="1801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923E76F-BA35-73E8-36B8-BDBEA8768A93}"/>
                </a:ext>
              </a:extLst>
            </p:cNvPr>
            <p:cNvSpPr txBox="1"/>
            <p:nvPr/>
          </p:nvSpPr>
          <p:spPr>
            <a:xfrm>
              <a:off x="9318455" y="4879918"/>
              <a:ext cx="845103" cy="369460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altLang="ko-KR" sz="1801" dirty="0"/>
                <a:t>30mm</a:t>
              </a:r>
              <a:endParaRPr lang="ko-KR" altLang="en-US" sz="1801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7C38658-866B-5F41-47A9-4F55DC11B4B1}"/>
                </a:ext>
              </a:extLst>
            </p:cNvPr>
            <p:cNvSpPr txBox="1"/>
            <p:nvPr/>
          </p:nvSpPr>
          <p:spPr>
            <a:xfrm>
              <a:off x="9318455" y="5971751"/>
              <a:ext cx="845103" cy="369460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altLang="ko-KR" sz="1801" dirty="0"/>
                <a:t>33mm</a:t>
              </a:r>
              <a:endParaRPr lang="ko-KR" altLang="en-US" sz="1801" dirty="0"/>
            </a:p>
          </p:txBody>
        </p:sp>
      </p:grpSp>
    </p:spTree>
    <p:extLst>
      <p:ext uri="{BB962C8B-B14F-4D97-AF65-F5344CB8AC3E}">
        <p14:creationId xmlns:p14="http://schemas.microsoft.com/office/powerpoint/2010/main" val="3332164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CA3E102-EFB5-6B01-2B3F-EFFCC996DE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7350" y="748374"/>
            <a:ext cx="8935422" cy="5361252"/>
          </a:xfrm>
          <a:prstGeom prst="rect">
            <a:avLst/>
          </a:prstGeom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8FD21E3C-6AAB-F879-EFB1-58FA295876E6}"/>
              </a:ext>
            </a:extLst>
          </p:cNvPr>
          <p:cNvGrpSpPr/>
          <p:nvPr/>
        </p:nvGrpSpPr>
        <p:grpSpPr>
          <a:xfrm>
            <a:off x="8930470" y="11008"/>
            <a:ext cx="3077499" cy="6836001"/>
            <a:chOff x="9318454" y="21999"/>
            <a:chExt cx="3077499" cy="6836001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05BB0870-1C7A-FF05-3B34-26A4E3F81B19}"/>
                </a:ext>
              </a:extLst>
            </p:cNvPr>
            <p:cNvGrpSpPr/>
            <p:nvPr/>
          </p:nvGrpSpPr>
          <p:grpSpPr>
            <a:xfrm>
              <a:off x="9318454" y="21999"/>
              <a:ext cx="3077499" cy="6836001"/>
              <a:chOff x="9114501" y="21999"/>
              <a:chExt cx="3077499" cy="6836001"/>
            </a:xfrm>
          </p:grpSpPr>
          <p:pic>
            <p:nvPicPr>
              <p:cNvPr id="13" name="그림 12" descr="달, 천체, 천문학 이벤트, 월광이(가) 표시된 사진&#10;&#10;자동 생성된 설명">
                <a:extLst>
                  <a:ext uri="{FF2B5EF4-FFF2-40B4-BE49-F238E27FC236}">
                    <a16:creationId xmlns:a16="http://schemas.microsoft.com/office/drawing/2014/main" id="{37DB265D-4CEA-88F2-4ED3-A076D5AB8C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14501" y="21999"/>
                <a:ext cx="3077496" cy="1403166"/>
              </a:xfrm>
              <a:prstGeom prst="rect">
                <a:avLst/>
              </a:prstGeom>
            </p:spPr>
          </p:pic>
          <p:pic>
            <p:nvPicPr>
              <p:cNvPr id="14" name="그림 13" descr="달, 천체, 밤, 천문학 이벤트이(가) 표시된 사진&#10;&#10;자동 생성된 설명">
                <a:extLst>
                  <a:ext uri="{FF2B5EF4-FFF2-40B4-BE49-F238E27FC236}">
                    <a16:creationId xmlns:a16="http://schemas.microsoft.com/office/drawing/2014/main" id="{84EDDB3E-5E4C-A66D-15D5-48B129547E3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14501" y="1087495"/>
                <a:ext cx="3077496" cy="1403166"/>
              </a:xfrm>
              <a:prstGeom prst="rect">
                <a:avLst/>
              </a:prstGeom>
            </p:spPr>
          </p:pic>
          <p:pic>
            <p:nvPicPr>
              <p:cNvPr id="15" name="그림 14" descr="달, 원, 천체, 밤이(가) 표시된 사진&#10;&#10;자동 생성된 설명">
                <a:extLst>
                  <a:ext uri="{FF2B5EF4-FFF2-40B4-BE49-F238E27FC236}">
                    <a16:creationId xmlns:a16="http://schemas.microsoft.com/office/drawing/2014/main" id="{4BC17295-2D7E-3B99-F385-69B2C937F5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14501" y="2190167"/>
                <a:ext cx="3077496" cy="1403166"/>
              </a:xfrm>
              <a:prstGeom prst="rect">
                <a:avLst/>
              </a:prstGeom>
            </p:spPr>
          </p:pic>
          <p:pic>
            <p:nvPicPr>
              <p:cNvPr id="16" name="그림 15" descr="원, 달, 밤이(가) 표시된 사진&#10;&#10;자동 생성된 설명">
                <a:extLst>
                  <a:ext uri="{FF2B5EF4-FFF2-40B4-BE49-F238E27FC236}">
                    <a16:creationId xmlns:a16="http://schemas.microsoft.com/office/drawing/2014/main" id="{753F81FA-8C6F-AAF2-D919-7471627E0F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14503" y="3272901"/>
                <a:ext cx="3077496" cy="1403166"/>
              </a:xfrm>
              <a:prstGeom prst="rect">
                <a:avLst/>
              </a:prstGeom>
            </p:spPr>
          </p:pic>
          <p:pic>
            <p:nvPicPr>
              <p:cNvPr id="17" name="그림 16" descr="원, 달이(가) 표시된 사진&#10;&#10;자동 생성된 설명">
                <a:extLst>
                  <a:ext uri="{FF2B5EF4-FFF2-40B4-BE49-F238E27FC236}">
                    <a16:creationId xmlns:a16="http://schemas.microsoft.com/office/drawing/2014/main" id="{68A76CAA-A1B5-D782-96E0-2754A49012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14504" y="4363867"/>
                <a:ext cx="3077496" cy="1403166"/>
              </a:xfrm>
              <a:prstGeom prst="rect">
                <a:avLst/>
              </a:prstGeom>
            </p:spPr>
          </p:pic>
          <p:pic>
            <p:nvPicPr>
              <p:cNvPr id="18" name="그림 17" descr="원, 블랙, 달이(가) 표시된 사진&#10;&#10;자동 생성된 설명">
                <a:extLst>
                  <a:ext uri="{FF2B5EF4-FFF2-40B4-BE49-F238E27FC236}">
                    <a16:creationId xmlns:a16="http://schemas.microsoft.com/office/drawing/2014/main" id="{D0409F29-2DB5-8182-7052-4ED9450C45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print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14504" y="5454834"/>
                <a:ext cx="3077496" cy="1403166"/>
              </a:xfrm>
              <a:prstGeom prst="rect">
                <a:avLst/>
              </a:prstGeom>
            </p:spPr>
          </p:pic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4A8CE7D-AEAD-723E-1C62-87C6FB530377}"/>
                </a:ext>
              </a:extLst>
            </p:cNvPr>
            <p:cNvSpPr txBox="1"/>
            <p:nvPr/>
          </p:nvSpPr>
          <p:spPr>
            <a:xfrm>
              <a:off x="9318455" y="512577"/>
              <a:ext cx="845103" cy="369460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altLang="ko-KR" sz="1801" dirty="0"/>
                <a:t>18mm</a:t>
              </a:r>
              <a:endParaRPr lang="ko-KR" altLang="en-US" sz="1801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78D326D-78B3-E8CC-4ED6-70B7DEFB3EC4}"/>
                </a:ext>
              </a:extLst>
            </p:cNvPr>
            <p:cNvSpPr txBox="1"/>
            <p:nvPr/>
          </p:nvSpPr>
          <p:spPr>
            <a:xfrm>
              <a:off x="9318455" y="1604412"/>
              <a:ext cx="845103" cy="369460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altLang="ko-KR" sz="1801" dirty="0"/>
                <a:t>21mm</a:t>
              </a:r>
              <a:endParaRPr lang="ko-KR" altLang="en-US" sz="1801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83D7E77-877B-1C6A-01C5-43B680492982}"/>
                </a:ext>
              </a:extLst>
            </p:cNvPr>
            <p:cNvSpPr txBox="1"/>
            <p:nvPr/>
          </p:nvSpPr>
          <p:spPr>
            <a:xfrm>
              <a:off x="9318455" y="2696248"/>
              <a:ext cx="845103" cy="369460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altLang="ko-KR" sz="1801" dirty="0"/>
                <a:t>24mm</a:t>
              </a:r>
              <a:endParaRPr lang="ko-KR" altLang="en-US" sz="1801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CBD683F-1DE8-D47A-BD9B-8D98005D450E}"/>
                </a:ext>
              </a:extLst>
            </p:cNvPr>
            <p:cNvSpPr txBox="1"/>
            <p:nvPr/>
          </p:nvSpPr>
          <p:spPr>
            <a:xfrm>
              <a:off x="9318455" y="3788083"/>
              <a:ext cx="845103" cy="369460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altLang="ko-KR" sz="1801" dirty="0"/>
                <a:t>27mm</a:t>
              </a:r>
              <a:endParaRPr lang="ko-KR" altLang="en-US" sz="1801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923E76F-BA35-73E8-36B8-BDBEA8768A93}"/>
                </a:ext>
              </a:extLst>
            </p:cNvPr>
            <p:cNvSpPr txBox="1"/>
            <p:nvPr/>
          </p:nvSpPr>
          <p:spPr>
            <a:xfrm>
              <a:off x="9318455" y="4879918"/>
              <a:ext cx="845103" cy="369460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altLang="ko-KR" sz="1801" dirty="0"/>
                <a:t>30mm</a:t>
              </a:r>
              <a:endParaRPr lang="ko-KR" altLang="en-US" sz="1801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7C38658-866B-5F41-47A9-4F55DC11B4B1}"/>
                </a:ext>
              </a:extLst>
            </p:cNvPr>
            <p:cNvSpPr txBox="1"/>
            <p:nvPr/>
          </p:nvSpPr>
          <p:spPr>
            <a:xfrm>
              <a:off x="9318455" y="5971751"/>
              <a:ext cx="845103" cy="369460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altLang="ko-KR" sz="1801" dirty="0"/>
                <a:t>33mm</a:t>
              </a:r>
              <a:endParaRPr lang="ko-KR" altLang="en-US" sz="1801" dirty="0"/>
            </a:p>
          </p:txBody>
        </p:sp>
      </p:grpSp>
    </p:spTree>
    <p:extLst>
      <p:ext uri="{BB962C8B-B14F-4D97-AF65-F5344CB8AC3E}">
        <p14:creationId xmlns:p14="http://schemas.microsoft.com/office/powerpoint/2010/main" val="42613434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CA3E102-EFB5-6B01-2B3F-EFFCC996DE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7350" y="748374"/>
            <a:ext cx="8935422" cy="5361252"/>
          </a:xfrm>
          <a:prstGeom prst="rect">
            <a:avLst/>
          </a:prstGeom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8FD21E3C-6AAB-F879-EFB1-58FA295876E6}"/>
              </a:ext>
            </a:extLst>
          </p:cNvPr>
          <p:cNvGrpSpPr/>
          <p:nvPr/>
        </p:nvGrpSpPr>
        <p:grpSpPr>
          <a:xfrm>
            <a:off x="8930470" y="11008"/>
            <a:ext cx="3077499" cy="6836001"/>
            <a:chOff x="9318454" y="21999"/>
            <a:chExt cx="3077499" cy="6836001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05BB0870-1C7A-FF05-3B34-26A4E3F81B19}"/>
                </a:ext>
              </a:extLst>
            </p:cNvPr>
            <p:cNvGrpSpPr/>
            <p:nvPr/>
          </p:nvGrpSpPr>
          <p:grpSpPr>
            <a:xfrm>
              <a:off x="9318454" y="21999"/>
              <a:ext cx="3077499" cy="6836001"/>
              <a:chOff x="9114501" y="21999"/>
              <a:chExt cx="3077499" cy="6836001"/>
            </a:xfrm>
          </p:grpSpPr>
          <p:pic>
            <p:nvPicPr>
              <p:cNvPr id="13" name="그림 12" descr="달, 천체, 천문학 이벤트, 월광이(가) 표시된 사진&#10;&#10;자동 생성된 설명">
                <a:extLst>
                  <a:ext uri="{FF2B5EF4-FFF2-40B4-BE49-F238E27FC236}">
                    <a16:creationId xmlns:a16="http://schemas.microsoft.com/office/drawing/2014/main" id="{37DB265D-4CEA-88F2-4ED3-A076D5AB8C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14501" y="21999"/>
                <a:ext cx="3077496" cy="1403166"/>
              </a:xfrm>
              <a:prstGeom prst="rect">
                <a:avLst/>
              </a:prstGeom>
            </p:spPr>
          </p:pic>
          <p:pic>
            <p:nvPicPr>
              <p:cNvPr id="14" name="그림 13" descr="달, 천체, 밤, 천문학 이벤트이(가) 표시된 사진&#10;&#10;자동 생성된 설명">
                <a:extLst>
                  <a:ext uri="{FF2B5EF4-FFF2-40B4-BE49-F238E27FC236}">
                    <a16:creationId xmlns:a16="http://schemas.microsoft.com/office/drawing/2014/main" id="{84EDDB3E-5E4C-A66D-15D5-48B129547E3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14501" y="1087495"/>
                <a:ext cx="3077496" cy="1403166"/>
              </a:xfrm>
              <a:prstGeom prst="rect">
                <a:avLst/>
              </a:prstGeom>
            </p:spPr>
          </p:pic>
          <p:pic>
            <p:nvPicPr>
              <p:cNvPr id="15" name="그림 14" descr="달, 원, 천체, 밤이(가) 표시된 사진&#10;&#10;자동 생성된 설명">
                <a:extLst>
                  <a:ext uri="{FF2B5EF4-FFF2-40B4-BE49-F238E27FC236}">
                    <a16:creationId xmlns:a16="http://schemas.microsoft.com/office/drawing/2014/main" id="{4BC17295-2D7E-3B99-F385-69B2C937F5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14501" y="2190167"/>
                <a:ext cx="3077496" cy="1403166"/>
              </a:xfrm>
              <a:prstGeom prst="rect">
                <a:avLst/>
              </a:prstGeom>
            </p:spPr>
          </p:pic>
          <p:pic>
            <p:nvPicPr>
              <p:cNvPr id="16" name="그림 15" descr="원, 달, 밤이(가) 표시된 사진&#10;&#10;자동 생성된 설명">
                <a:extLst>
                  <a:ext uri="{FF2B5EF4-FFF2-40B4-BE49-F238E27FC236}">
                    <a16:creationId xmlns:a16="http://schemas.microsoft.com/office/drawing/2014/main" id="{753F81FA-8C6F-AAF2-D919-7471627E0F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14503" y="3272901"/>
                <a:ext cx="3077496" cy="1403166"/>
              </a:xfrm>
              <a:prstGeom prst="rect">
                <a:avLst/>
              </a:prstGeom>
            </p:spPr>
          </p:pic>
          <p:pic>
            <p:nvPicPr>
              <p:cNvPr id="17" name="그림 16" descr="원, 달이(가) 표시된 사진&#10;&#10;자동 생성된 설명">
                <a:extLst>
                  <a:ext uri="{FF2B5EF4-FFF2-40B4-BE49-F238E27FC236}">
                    <a16:creationId xmlns:a16="http://schemas.microsoft.com/office/drawing/2014/main" id="{68A76CAA-A1B5-D782-96E0-2754A49012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14504" y="4363867"/>
                <a:ext cx="3077496" cy="1403166"/>
              </a:xfrm>
              <a:prstGeom prst="rect">
                <a:avLst/>
              </a:prstGeom>
            </p:spPr>
          </p:pic>
          <p:pic>
            <p:nvPicPr>
              <p:cNvPr id="18" name="그림 17" descr="원, 블랙, 달이(가) 표시된 사진&#10;&#10;자동 생성된 설명">
                <a:extLst>
                  <a:ext uri="{FF2B5EF4-FFF2-40B4-BE49-F238E27FC236}">
                    <a16:creationId xmlns:a16="http://schemas.microsoft.com/office/drawing/2014/main" id="{D0409F29-2DB5-8182-7052-4ED9450C45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print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14504" y="5454834"/>
                <a:ext cx="3077496" cy="1403166"/>
              </a:xfrm>
              <a:prstGeom prst="rect">
                <a:avLst/>
              </a:prstGeom>
            </p:spPr>
          </p:pic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4A8CE7D-AEAD-723E-1C62-87C6FB530377}"/>
                </a:ext>
              </a:extLst>
            </p:cNvPr>
            <p:cNvSpPr txBox="1"/>
            <p:nvPr/>
          </p:nvSpPr>
          <p:spPr>
            <a:xfrm>
              <a:off x="9318455" y="512577"/>
              <a:ext cx="845103" cy="369460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altLang="ko-KR" sz="1801" dirty="0"/>
                <a:t>18mm</a:t>
              </a:r>
              <a:endParaRPr lang="ko-KR" altLang="en-US" sz="1801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78D326D-78B3-E8CC-4ED6-70B7DEFB3EC4}"/>
                </a:ext>
              </a:extLst>
            </p:cNvPr>
            <p:cNvSpPr txBox="1"/>
            <p:nvPr/>
          </p:nvSpPr>
          <p:spPr>
            <a:xfrm>
              <a:off x="9318455" y="1604412"/>
              <a:ext cx="845103" cy="369460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altLang="ko-KR" sz="1801" dirty="0"/>
                <a:t>21mm</a:t>
              </a:r>
              <a:endParaRPr lang="ko-KR" altLang="en-US" sz="1801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83D7E77-877B-1C6A-01C5-43B680492982}"/>
                </a:ext>
              </a:extLst>
            </p:cNvPr>
            <p:cNvSpPr txBox="1"/>
            <p:nvPr/>
          </p:nvSpPr>
          <p:spPr>
            <a:xfrm>
              <a:off x="9318455" y="2696248"/>
              <a:ext cx="845103" cy="369460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altLang="ko-KR" sz="1801" dirty="0"/>
                <a:t>24mm</a:t>
              </a:r>
              <a:endParaRPr lang="ko-KR" altLang="en-US" sz="1801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CBD683F-1DE8-D47A-BD9B-8D98005D450E}"/>
                </a:ext>
              </a:extLst>
            </p:cNvPr>
            <p:cNvSpPr txBox="1"/>
            <p:nvPr/>
          </p:nvSpPr>
          <p:spPr>
            <a:xfrm>
              <a:off x="9318455" y="3788083"/>
              <a:ext cx="845103" cy="369460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altLang="ko-KR" sz="1801" dirty="0"/>
                <a:t>27mm</a:t>
              </a:r>
              <a:endParaRPr lang="ko-KR" altLang="en-US" sz="1801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923E76F-BA35-73E8-36B8-BDBEA8768A93}"/>
                </a:ext>
              </a:extLst>
            </p:cNvPr>
            <p:cNvSpPr txBox="1"/>
            <p:nvPr/>
          </p:nvSpPr>
          <p:spPr>
            <a:xfrm>
              <a:off x="9318455" y="4879918"/>
              <a:ext cx="845103" cy="369460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altLang="ko-KR" sz="1801" dirty="0"/>
                <a:t>30mm</a:t>
              </a:r>
              <a:endParaRPr lang="ko-KR" altLang="en-US" sz="1801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7C38658-866B-5F41-47A9-4F55DC11B4B1}"/>
                </a:ext>
              </a:extLst>
            </p:cNvPr>
            <p:cNvSpPr txBox="1"/>
            <p:nvPr/>
          </p:nvSpPr>
          <p:spPr>
            <a:xfrm>
              <a:off x="9318455" y="5971751"/>
              <a:ext cx="845103" cy="369460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altLang="ko-KR" sz="1801" dirty="0"/>
                <a:t>33mm</a:t>
              </a:r>
              <a:endParaRPr lang="ko-KR" altLang="en-US" sz="1801" dirty="0"/>
            </a:p>
          </p:txBody>
        </p:sp>
      </p:grpSp>
    </p:spTree>
    <p:extLst>
      <p:ext uri="{BB962C8B-B14F-4D97-AF65-F5344CB8AC3E}">
        <p14:creationId xmlns:p14="http://schemas.microsoft.com/office/powerpoint/2010/main" val="15197804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CA3E102-EFB5-6B01-2B3F-EFFCC996DE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7350" y="748374"/>
            <a:ext cx="8935422" cy="5361252"/>
          </a:xfrm>
          <a:prstGeom prst="rect">
            <a:avLst/>
          </a:prstGeom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8FD21E3C-6AAB-F879-EFB1-58FA295876E6}"/>
              </a:ext>
            </a:extLst>
          </p:cNvPr>
          <p:cNvGrpSpPr/>
          <p:nvPr/>
        </p:nvGrpSpPr>
        <p:grpSpPr>
          <a:xfrm>
            <a:off x="8930470" y="11008"/>
            <a:ext cx="3077499" cy="6836001"/>
            <a:chOff x="9318454" y="21999"/>
            <a:chExt cx="3077499" cy="6836001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05BB0870-1C7A-FF05-3B34-26A4E3F81B19}"/>
                </a:ext>
              </a:extLst>
            </p:cNvPr>
            <p:cNvGrpSpPr/>
            <p:nvPr/>
          </p:nvGrpSpPr>
          <p:grpSpPr>
            <a:xfrm>
              <a:off x="9318454" y="21999"/>
              <a:ext cx="3077499" cy="6836001"/>
              <a:chOff x="9114501" y="21999"/>
              <a:chExt cx="3077499" cy="6836001"/>
            </a:xfrm>
          </p:grpSpPr>
          <p:pic>
            <p:nvPicPr>
              <p:cNvPr id="13" name="그림 12" descr="달, 천체, 천문학 이벤트, 월광이(가) 표시된 사진&#10;&#10;자동 생성된 설명">
                <a:extLst>
                  <a:ext uri="{FF2B5EF4-FFF2-40B4-BE49-F238E27FC236}">
                    <a16:creationId xmlns:a16="http://schemas.microsoft.com/office/drawing/2014/main" id="{37DB265D-4CEA-88F2-4ED3-A076D5AB8C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14501" y="21999"/>
                <a:ext cx="3077496" cy="1403166"/>
              </a:xfrm>
              <a:prstGeom prst="rect">
                <a:avLst/>
              </a:prstGeom>
            </p:spPr>
          </p:pic>
          <p:pic>
            <p:nvPicPr>
              <p:cNvPr id="14" name="그림 13" descr="달, 천체, 밤, 천문학 이벤트이(가) 표시된 사진&#10;&#10;자동 생성된 설명">
                <a:extLst>
                  <a:ext uri="{FF2B5EF4-FFF2-40B4-BE49-F238E27FC236}">
                    <a16:creationId xmlns:a16="http://schemas.microsoft.com/office/drawing/2014/main" id="{84EDDB3E-5E4C-A66D-15D5-48B129547E3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14501" y="1087495"/>
                <a:ext cx="3077496" cy="1403166"/>
              </a:xfrm>
              <a:prstGeom prst="rect">
                <a:avLst/>
              </a:prstGeom>
            </p:spPr>
          </p:pic>
          <p:pic>
            <p:nvPicPr>
              <p:cNvPr id="15" name="그림 14" descr="달, 원, 천체, 밤이(가) 표시된 사진&#10;&#10;자동 생성된 설명">
                <a:extLst>
                  <a:ext uri="{FF2B5EF4-FFF2-40B4-BE49-F238E27FC236}">
                    <a16:creationId xmlns:a16="http://schemas.microsoft.com/office/drawing/2014/main" id="{4BC17295-2D7E-3B99-F385-69B2C937F5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14501" y="2190167"/>
                <a:ext cx="3077496" cy="1403166"/>
              </a:xfrm>
              <a:prstGeom prst="rect">
                <a:avLst/>
              </a:prstGeom>
            </p:spPr>
          </p:pic>
          <p:pic>
            <p:nvPicPr>
              <p:cNvPr id="16" name="그림 15" descr="원, 달, 밤이(가) 표시된 사진&#10;&#10;자동 생성된 설명">
                <a:extLst>
                  <a:ext uri="{FF2B5EF4-FFF2-40B4-BE49-F238E27FC236}">
                    <a16:creationId xmlns:a16="http://schemas.microsoft.com/office/drawing/2014/main" id="{753F81FA-8C6F-AAF2-D919-7471627E0F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14503" y="3272901"/>
                <a:ext cx="3077496" cy="1403166"/>
              </a:xfrm>
              <a:prstGeom prst="rect">
                <a:avLst/>
              </a:prstGeom>
            </p:spPr>
          </p:pic>
          <p:pic>
            <p:nvPicPr>
              <p:cNvPr id="17" name="그림 16" descr="원, 달이(가) 표시된 사진&#10;&#10;자동 생성된 설명">
                <a:extLst>
                  <a:ext uri="{FF2B5EF4-FFF2-40B4-BE49-F238E27FC236}">
                    <a16:creationId xmlns:a16="http://schemas.microsoft.com/office/drawing/2014/main" id="{68A76CAA-A1B5-D782-96E0-2754A49012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14504" y="4363867"/>
                <a:ext cx="3077496" cy="1403166"/>
              </a:xfrm>
              <a:prstGeom prst="rect">
                <a:avLst/>
              </a:prstGeom>
            </p:spPr>
          </p:pic>
          <p:pic>
            <p:nvPicPr>
              <p:cNvPr id="18" name="그림 17" descr="원, 블랙, 달이(가) 표시된 사진&#10;&#10;자동 생성된 설명">
                <a:extLst>
                  <a:ext uri="{FF2B5EF4-FFF2-40B4-BE49-F238E27FC236}">
                    <a16:creationId xmlns:a16="http://schemas.microsoft.com/office/drawing/2014/main" id="{D0409F29-2DB5-8182-7052-4ED9450C45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print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14504" y="5454834"/>
                <a:ext cx="3077496" cy="1403166"/>
              </a:xfrm>
              <a:prstGeom prst="rect">
                <a:avLst/>
              </a:prstGeom>
            </p:spPr>
          </p:pic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4A8CE7D-AEAD-723E-1C62-87C6FB530377}"/>
                </a:ext>
              </a:extLst>
            </p:cNvPr>
            <p:cNvSpPr txBox="1"/>
            <p:nvPr/>
          </p:nvSpPr>
          <p:spPr>
            <a:xfrm>
              <a:off x="9318455" y="512577"/>
              <a:ext cx="845103" cy="369460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altLang="ko-KR" sz="1801" dirty="0"/>
                <a:t>18mm</a:t>
              </a:r>
              <a:endParaRPr lang="ko-KR" altLang="en-US" sz="1801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78D326D-78B3-E8CC-4ED6-70B7DEFB3EC4}"/>
                </a:ext>
              </a:extLst>
            </p:cNvPr>
            <p:cNvSpPr txBox="1"/>
            <p:nvPr/>
          </p:nvSpPr>
          <p:spPr>
            <a:xfrm>
              <a:off x="9318455" y="1604412"/>
              <a:ext cx="845103" cy="369460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altLang="ko-KR" sz="1801" dirty="0"/>
                <a:t>21mm</a:t>
              </a:r>
              <a:endParaRPr lang="ko-KR" altLang="en-US" sz="1801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83D7E77-877B-1C6A-01C5-43B680492982}"/>
                </a:ext>
              </a:extLst>
            </p:cNvPr>
            <p:cNvSpPr txBox="1"/>
            <p:nvPr/>
          </p:nvSpPr>
          <p:spPr>
            <a:xfrm>
              <a:off x="9318455" y="2696248"/>
              <a:ext cx="845103" cy="369460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altLang="ko-KR" sz="1801" dirty="0"/>
                <a:t>24mm</a:t>
              </a:r>
              <a:endParaRPr lang="ko-KR" altLang="en-US" sz="1801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CBD683F-1DE8-D47A-BD9B-8D98005D450E}"/>
                </a:ext>
              </a:extLst>
            </p:cNvPr>
            <p:cNvSpPr txBox="1"/>
            <p:nvPr/>
          </p:nvSpPr>
          <p:spPr>
            <a:xfrm>
              <a:off x="9318455" y="3788083"/>
              <a:ext cx="845103" cy="369460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altLang="ko-KR" sz="1801" dirty="0"/>
                <a:t>27mm</a:t>
              </a:r>
              <a:endParaRPr lang="ko-KR" altLang="en-US" sz="1801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923E76F-BA35-73E8-36B8-BDBEA8768A93}"/>
                </a:ext>
              </a:extLst>
            </p:cNvPr>
            <p:cNvSpPr txBox="1"/>
            <p:nvPr/>
          </p:nvSpPr>
          <p:spPr>
            <a:xfrm>
              <a:off x="9318455" y="4879918"/>
              <a:ext cx="845103" cy="369460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altLang="ko-KR" sz="1801" dirty="0"/>
                <a:t>30mm</a:t>
              </a:r>
              <a:endParaRPr lang="ko-KR" altLang="en-US" sz="1801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7C38658-866B-5F41-47A9-4F55DC11B4B1}"/>
                </a:ext>
              </a:extLst>
            </p:cNvPr>
            <p:cNvSpPr txBox="1"/>
            <p:nvPr/>
          </p:nvSpPr>
          <p:spPr>
            <a:xfrm>
              <a:off x="9318455" y="5971751"/>
              <a:ext cx="845103" cy="369460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altLang="ko-KR" sz="1801" dirty="0"/>
                <a:t>33mm</a:t>
              </a:r>
              <a:endParaRPr lang="ko-KR" altLang="en-US" sz="1801" dirty="0"/>
            </a:p>
          </p:txBody>
        </p:sp>
      </p:grpSp>
    </p:spTree>
    <p:extLst>
      <p:ext uri="{BB962C8B-B14F-4D97-AF65-F5344CB8AC3E}">
        <p14:creationId xmlns:p14="http://schemas.microsoft.com/office/powerpoint/2010/main" val="23810180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CA3E102-EFB5-6B01-2B3F-EFFCC996DE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1379" y="750790"/>
            <a:ext cx="8927363" cy="5356418"/>
          </a:xfrm>
          <a:prstGeom prst="rect">
            <a:avLst/>
          </a:prstGeom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8FD21E3C-6AAB-F879-EFB1-58FA295876E6}"/>
              </a:ext>
            </a:extLst>
          </p:cNvPr>
          <p:cNvGrpSpPr/>
          <p:nvPr/>
        </p:nvGrpSpPr>
        <p:grpSpPr>
          <a:xfrm>
            <a:off x="8930470" y="11008"/>
            <a:ext cx="3077499" cy="6836001"/>
            <a:chOff x="9318454" y="21999"/>
            <a:chExt cx="3077499" cy="6836001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05BB0870-1C7A-FF05-3B34-26A4E3F81B19}"/>
                </a:ext>
              </a:extLst>
            </p:cNvPr>
            <p:cNvGrpSpPr/>
            <p:nvPr/>
          </p:nvGrpSpPr>
          <p:grpSpPr>
            <a:xfrm>
              <a:off x="9318454" y="21999"/>
              <a:ext cx="3077499" cy="6836001"/>
              <a:chOff x="9114501" y="21999"/>
              <a:chExt cx="3077499" cy="6836001"/>
            </a:xfrm>
          </p:grpSpPr>
          <p:pic>
            <p:nvPicPr>
              <p:cNvPr id="13" name="그림 12" descr="달, 천체, 천문학 이벤트, 월광이(가) 표시된 사진&#10;&#10;자동 생성된 설명">
                <a:extLst>
                  <a:ext uri="{FF2B5EF4-FFF2-40B4-BE49-F238E27FC236}">
                    <a16:creationId xmlns:a16="http://schemas.microsoft.com/office/drawing/2014/main" id="{37DB265D-4CEA-88F2-4ED3-A076D5AB8C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14501" y="21999"/>
                <a:ext cx="3077496" cy="1403166"/>
              </a:xfrm>
              <a:prstGeom prst="rect">
                <a:avLst/>
              </a:prstGeom>
            </p:spPr>
          </p:pic>
          <p:pic>
            <p:nvPicPr>
              <p:cNvPr id="14" name="그림 13" descr="달, 천체, 밤, 천문학 이벤트이(가) 표시된 사진&#10;&#10;자동 생성된 설명">
                <a:extLst>
                  <a:ext uri="{FF2B5EF4-FFF2-40B4-BE49-F238E27FC236}">
                    <a16:creationId xmlns:a16="http://schemas.microsoft.com/office/drawing/2014/main" id="{84EDDB3E-5E4C-A66D-15D5-48B129547E3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14501" y="1087495"/>
                <a:ext cx="3077496" cy="1403166"/>
              </a:xfrm>
              <a:prstGeom prst="rect">
                <a:avLst/>
              </a:prstGeom>
            </p:spPr>
          </p:pic>
          <p:pic>
            <p:nvPicPr>
              <p:cNvPr id="15" name="그림 14" descr="달, 원, 천체, 밤이(가) 표시된 사진&#10;&#10;자동 생성된 설명">
                <a:extLst>
                  <a:ext uri="{FF2B5EF4-FFF2-40B4-BE49-F238E27FC236}">
                    <a16:creationId xmlns:a16="http://schemas.microsoft.com/office/drawing/2014/main" id="{4BC17295-2D7E-3B99-F385-69B2C937F5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14501" y="2190167"/>
                <a:ext cx="3077496" cy="1403166"/>
              </a:xfrm>
              <a:prstGeom prst="rect">
                <a:avLst/>
              </a:prstGeom>
            </p:spPr>
          </p:pic>
          <p:pic>
            <p:nvPicPr>
              <p:cNvPr id="16" name="그림 15" descr="원, 달, 밤이(가) 표시된 사진&#10;&#10;자동 생성된 설명">
                <a:extLst>
                  <a:ext uri="{FF2B5EF4-FFF2-40B4-BE49-F238E27FC236}">
                    <a16:creationId xmlns:a16="http://schemas.microsoft.com/office/drawing/2014/main" id="{753F81FA-8C6F-AAF2-D919-7471627E0F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14503" y="3272901"/>
                <a:ext cx="3077496" cy="1403166"/>
              </a:xfrm>
              <a:prstGeom prst="rect">
                <a:avLst/>
              </a:prstGeom>
            </p:spPr>
          </p:pic>
          <p:pic>
            <p:nvPicPr>
              <p:cNvPr id="17" name="그림 16" descr="원, 달이(가) 표시된 사진&#10;&#10;자동 생성된 설명">
                <a:extLst>
                  <a:ext uri="{FF2B5EF4-FFF2-40B4-BE49-F238E27FC236}">
                    <a16:creationId xmlns:a16="http://schemas.microsoft.com/office/drawing/2014/main" id="{68A76CAA-A1B5-D782-96E0-2754A49012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14504" y="4363867"/>
                <a:ext cx="3077496" cy="1403166"/>
              </a:xfrm>
              <a:prstGeom prst="rect">
                <a:avLst/>
              </a:prstGeom>
            </p:spPr>
          </p:pic>
          <p:pic>
            <p:nvPicPr>
              <p:cNvPr id="18" name="그림 17" descr="원, 블랙, 달이(가) 표시된 사진&#10;&#10;자동 생성된 설명">
                <a:extLst>
                  <a:ext uri="{FF2B5EF4-FFF2-40B4-BE49-F238E27FC236}">
                    <a16:creationId xmlns:a16="http://schemas.microsoft.com/office/drawing/2014/main" id="{D0409F29-2DB5-8182-7052-4ED9450C45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print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14504" y="5454834"/>
                <a:ext cx="3077496" cy="1403166"/>
              </a:xfrm>
              <a:prstGeom prst="rect">
                <a:avLst/>
              </a:prstGeom>
            </p:spPr>
          </p:pic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4A8CE7D-AEAD-723E-1C62-87C6FB530377}"/>
                </a:ext>
              </a:extLst>
            </p:cNvPr>
            <p:cNvSpPr txBox="1"/>
            <p:nvPr/>
          </p:nvSpPr>
          <p:spPr>
            <a:xfrm>
              <a:off x="9318455" y="512577"/>
              <a:ext cx="845103" cy="369460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altLang="ko-KR" sz="1801" dirty="0"/>
                <a:t>18mm</a:t>
              </a:r>
              <a:endParaRPr lang="ko-KR" altLang="en-US" sz="1801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78D326D-78B3-E8CC-4ED6-70B7DEFB3EC4}"/>
                </a:ext>
              </a:extLst>
            </p:cNvPr>
            <p:cNvSpPr txBox="1"/>
            <p:nvPr/>
          </p:nvSpPr>
          <p:spPr>
            <a:xfrm>
              <a:off x="9318455" y="1604412"/>
              <a:ext cx="845103" cy="369460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altLang="ko-KR" sz="1801" dirty="0"/>
                <a:t>21mm</a:t>
              </a:r>
              <a:endParaRPr lang="ko-KR" altLang="en-US" sz="1801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83D7E77-877B-1C6A-01C5-43B680492982}"/>
                </a:ext>
              </a:extLst>
            </p:cNvPr>
            <p:cNvSpPr txBox="1"/>
            <p:nvPr/>
          </p:nvSpPr>
          <p:spPr>
            <a:xfrm>
              <a:off x="9318455" y="2696248"/>
              <a:ext cx="845103" cy="369460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altLang="ko-KR" sz="1801" dirty="0"/>
                <a:t>24mm</a:t>
              </a:r>
              <a:endParaRPr lang="ko-KR" altLang="en-US" sz="1801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CBD683F-1DE8-D47A-BD9B-8D98005D450E}"/>
                </a:ext>
              </a:extLst>
            </p:cNvPr>
            <p:cNvSpPr txBox="1"/>
            <p:nvPr/>
          </p:nvSpPr>
          <p:spPr>
            <a:xfrm>
              <a:off x="9318455" y="3788083"/>
              <a:ext cx="845103" cy="369460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altLang="ko-KR" sz="1801" dirty="0"/>
                <a:t>27mm</a:t>
              </a:r>
              <a:endParaRPr lang="ko-KR" altLang="en-US" sz="1801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923E76F-BA35-73E8-36B8-BDBEA8768A93}"/>
                </a:ext>
              </a:extLst>
            </p:cNvPr>
            <p:cNvSpPr txBox="1"/>
            <p:nvPr/>
          </p:nvSpPr>
          <p:spPr>
            <a:xfrm>
              <a:off x="9318455" y="4879918"/>
              <a:ext cx="845103" cy="369460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altLang="ko-KR" sz="1801" dirty="0"/>
                <a:t>30mm</a:t>
              </a:r>
              <a:endParaRPr lang="ko-KR" altLang="en-US" sz="1801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7C38658-866B-5F41-47A9-4F55DC11B4B1}"/>
                </a:ext>
              </a:extLst>
            </p:cNvPr>
            <p:cNvSpPr txBox="1"/>
            <p:nvPr/>
          </p:nvSpPr>
          <p:spPr>
            <a:xfrm>
              <a:off x="9318455" y="5971751"/>
              <a:ext cx="845103" cy="369460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altLang="ko-KR" sz="1801" dirty="0"/>
                <a:t>33mm</a:t>
              </a:r>
              <a:endParaRPr lang="ko-KR" altLang="en-US" sz="1801" dirty="0"/>
            </a:p>
          </p:txBody>
        </p:sp>
      </p:grpSp>
    </p:spTree>
    <p:extLst>
      <p:ext uri="{BB962C8B-B14F-4D97-AF65-F5344CB8AC3E}">
        <p14:creationId xmlns:p14="http://schemas.microsoft.com/office/powerpoint/2010/main" val="40714333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D3A4ABA-EAA2-E04B-CF4D-767FECD8BC70}"/>
              </a:ext>
            </a:extLst>
          </p:cNvPr>
          <p:cNvSpPr txBox="1"/>
          <p:nvPr/>
        </p:nvSpPr>
        <p:spPr>
          <a:xfrm>
            <a:off x="780691" y="2967335"/>
            <a:ext cx="106306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/>
              <a:t>(H, D, T, N) = (18, 24, 0.5~0.9, 12)</a:t>
            </a:r>
            <a:endParaRPr lang="ko-KR" altLang="en-US" sz="5400" dirty="0"/>
          </a:p>
        </p:txBody>
      </p:sp>
    </p:spTree>
    <p:extLst>
      <p:ext uri="{BB962C8B-B14F-4D97-AF65-F5344CB8AC3E}">
        <p14:creationId xmlns:p14="http://schemas.microsoft.com/office/powerpoint/2010/main" val="28355137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FAD8DFE-BB6E-3174-A120-6393D00533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24143" y="0"/>
            <a:ext cx="8943713" cy="5366228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0751B761-30B7-1F96-6144-39DFD2A64F07}"/>
              </a:ext>
            </a:extLst>
          </p:cNvPr>
          <p:cNvGrpSpPr/>
          <p:nvPr/>
        </p:nvGrpSpPr>
        <p:grpSpPr>
          <a:xfrm>
            <a:off x="666785" y="5542386"/>
            <a:ext cx="10858448" cy="1176756"/>
            <a:chOff x="755166" y="5893271"/>
            <a:chExt cx="10858448" cy="1176755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11F34033-9C19-2953-46A6-A3B57438B366}"/>
                </a:ext>
              </a:extLst>
            </p:cNvPr>
            <p:cNvGrpSpPr/>
            <p:nvPr/>
          </p:nvGrpSpPr>
          <p:grpSpPr>
            <a:xfrm>
              <a:off x="755166" y="5893271"/>
              <a:ext cx="10858448" cy="1116273"/>
              <a:chOff x="751207" y="3684387"/>
              <a:chExt cx="10858448" cy="1116273"/>
            </a:xfrm>
          </p:grpSpPr>
          <p:pic>
            <p:nvPicPr>
              <p:cNvPr id="14" name="그림 13" descr="스케치, 예술, 흑백이(가) 표시된 사진&#10;&#10;자동 생성된 설명">
                <a:extLst>
                  <a:ext uri="{FF2B5EF4-FFF2-40B4-BE49-F238E27FC236}">
                    <a16:creationId xmlns:a16="http://schemas.microsoft.com/office/drawing/2014/main" id="{656807D5-79C7-5DC5-9AF5-168AD26102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07912" y="3684388"/>
                <a:ext cx="2030400" cy="943161"/>
              </a:xfrm>
              <a:prstGeom prst="rect">
                <a:avLst/>
              </a:prstGeom>
            </p:spPr>
          </p:pic>
          <p:pic>
            <p:nvPicPr>
              <p:cNvPr id="15" name="그림 14" descr="예술, 흑백이(가) 표시된 사진&#10;&#10;자동 생성된 설명">
                <a:extLst>
                  <a:ext uri="{FF2B5EF4-FFF2-40B4-BE49-F238E27FC236}">
                    <a16:creationId xmlns:a16="http://schemas.microsoft.com/office/drawing/2014/main" id="{C443CCAF-CCA3-F7C4-71FA-0E30906A00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579255" y="3684387"/>
                <a:ext cx="2030400" cy="943161"/>
              </a:xfrm>
              <a:prstGeom prst="rect">
                <a:avLst/>
              </a:prstGeom>
            </p:spPr>
          </p:pic>
          <p:pic>
            <p:nvPicPr>
              <p:cNvPr id="16" name="그림 15" descr="흑백이(가) 표시된 사진&#10;&#10;낮은 신뢰도로 자동 생성된 설명">
                <a:extLst>
                  <a:ext uri="{FF2B5EF4-FFF2-40B4-BE49-F238E27FC236}">
                    <a16:creationId xmlns:a16="http://schemas.microsoft.com/office/drawing/2014/main" id="{204F6165-7C95-7762-1E1E-7476BA285E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65230" y="3719389"/>
                <a:ext cx="2030400" cy="943161"/>
              </a:xfrm>
              <a:prstGeom prst="rect">
                <a:avLst/>
              </a:prstGeom>
            </p:spPr>
          </p:pic>
          <p:pic>
            <p:nvPicPr>
              <p:cNvPr id="17" name="그림 16" descr="스케치, 예술이(가) 표시된 사진&#10;&#10;자동 생성된 설명">
                <a:extLst>
                  <a:ext uri="{FF2B5EF4-FFF2-40B4-BE49-F238E27FC236}">
                    <a16:creationId xmlns:a16="http://schemas.microsoft.com/office/drawing/2014/main" id="{1E2836D5-44F7-3072-B31B-F94FA37F92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36571" y="3714919"/>
                <a:ext cx="2030400" cy="943161"/>
              </a:xfrm>
              <a:prstGeom prst="rect">
                <a:avLst/>
              </a:prstGeom>
            </p:spPr>
          </p:pic>
          <p:pic>
            <p:nvPicPr>
              <p:cNvPr id="18" name="그림 17" descr="정물 사진, 블랙, 흑백, 빛이(가) 표시된 사진&#10;&#10;자동 생성된 설명">
                <a:extLst>
                  <a:ext uri="{FF2B5EF4-FFF2-40B4-BE49-F238E27FC236}">
                    <a16:creationId xmlns:a16="http://schemas.microsoft.com/office/drawing/2014/main" id="{AB55D79A-364F-E949-FCE3-ACE76F3E63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51207" y="3857499"/>
                <a:ext cx="2030400" cy="943161"/>
              </a:xfrm>
              <a:prstGeom prst="rect">
                <a:avLst/>
              </a:prstGeom>
            </p:spPr>
          </p:pic>
          <p:pic>
            <p:nvPicPr>
              <p:cNvPr id="19" name="그림 18" descr="흑백, 모노크롬이(가) 표시된 사진&#10;&#10;자동 생성된 설명">
                <a:extLst>
                  <a:ext uri="{FF2B5EF4-FFF2-40B4-BE49-F238E27FC236}">
                    <a16:creationId xmlns:a16="http://schemas.microsoft.com/office/drawing/2014/main" id="{3CBB4990-7278-AE44-BAB4-483C3F0D84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print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22548" y="3809913"/>
                <a:ext cx="2030400" cy="943161"/>
              </a:xfrm>
              <a:prstGeom prst="rect">
                <a:avLst/>
              </a:prstGeom>
            </p:spPr>
          </p:pic>
          <p:pic>
            <p:nvPicPr>
              <p:cNvPr id="20" name="그림 19" descr="예술, 흑백, 모노크롬이(가) 표시된 사진&#10;&#10;자동 생성된 설명">
                <a:extLst>
                  <a:ext uri="{FF2B5EF4-FFF2-40B4-BE49-F238E27FC236}">
                    <a16:creationId xmlns:a16="http://schemas.microsoft.com/office/drawing/2014/main" id="{5F319D0B-673D-081E-0131-A62E4CDFA3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 cstate="print">
                <a:extLst>
                  <a:ext uri="{BEBA8EAE-BF5A-486C-A8C5-ECC9F3942E4B}">
                    <a14:imgProps xmlns:a14="http://schemas.microsoft.com/office/drawing/2010/main">
                      <a14:imgLayer r:embed="rId16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93889" y="3762327"/>
                <a:ext cx="2030400" cy="943161"/>
              </a:xfrm>
              <a:prstGeom prst="rect">
                <a:avLst/>
              </a:prstGeom>
            </p:spPr>
          </p:pic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A8C7F52-C9F0-3029-F798-EA144DE84C15}"/>
                </a:ext>
              </a:extLst>
            </p:cNvPr>
            <p:cNvSpPr txBox="1"/>
            <p:nvPr/>
          </p:nvSpPr>
          <p:spPr>
            <a:xfrm>
              <a:off x="1421438" y="6700566"/>
              <a:ext cx="718466" cy="369460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altLang="ko-KR" sz="1801" dirty="0"/>
                <a:t>9mm</a:t>
              </a:r>
              <a:endParaRPr lang="ko-KR" altLang="en-US" sz="1801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C866A47-5F54-3B4F-7FDF-379BCB77F415}"/>
                </a:ext>
              </a:extLst>
            </p:cNvPr>
            <p:cNvSpPr txBox="1"/>
            <p:nvPr/>
          </p:nvSpPr>
          <p:spPr>
            <a:xfrm>
              <a:off x="2774137" y="6700565"/>
              <a:ext cx="845103" cy="369460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altLang="ko-KR" sz="1801" dirty="0"/>
                <a:t>12mm</a:t>
              </a:r>
              <a:endParaRPr lang="ko-KR" altLang="en-US" sz="1801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011DCB1-C3F0-783D-8D1C-D39798D8A0D4}"/>
                </a:ext>
              </a:extLst>
            </p:cNvPr>
            <p:cNvSpPr txBox="1"/>
            <p:nvPr/>
          </p:nvSpPr>
          <p:spPr>
            <a:xfrm>
              <a:off x="4253472" y="6700565"/>
              <a:ext cx="845103" cy="369460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altLang="ko-KR" sz="1801" dirty="0"/>
                <a:t>15mm</a:t>
              </a:r>
              <a:endParaRPr lang="ko-KR" altLang="en-US" sz="1801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D7058E1-CCFB-B1E8-D638-303183B2E7DE}"/>
                </a:ext>
              </a:extLst>
            </p:cNvPr>
            <p:cNvSpPr txBox="1"/>
            <p:nvPr/>
          </p:nvSpPr>
          <p:spPr>
            <a:xfrm>
              <a:off x="5732809" y="6700565"/>
              <a:ext cx="845103" cy="369460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altLang="ko-KR" sz="1801" dirty="0"/>
                <a:t>18mm</a:t>
              </a:r>
              <a:endParaRPr lang="ko-KR" altLang="en-US" sz="1801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12DD646-F10C-7B57-50DB-869FCF9798F2}"/>
                </a:ext>
              </a:extLst>
            </p:cNvPr>
            <p:cNvSpPr txBox="1"/>
            <p:nvPr/>
          </p:nvSpPr>
          <p:spPr>
            <a:xfrm>
              <a:off x="7212144" y="6700565"/>
              <a:ext cx="845103" cy="369460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altLang="ko-KR" sz="1801" dirty="0"/>
                <a:t>21mm</a:t>
              </a:r>
              <a:endParaRPr lang="ko-KR" altLang="en-US" sz="1801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DCCA13E-63FC-E905-4DE8-9887A5F7818F}"/>
                </a:ext>
              </a:extLst>
            </p:cNvPr>
            <p:cNvSpPr txBox="1"/>
            <p:nvPr/>
          </p:nvSpPr>
          <p:spPr>
            <a:xfrm>
              <a:off x="8691481" y="6700565"/>
              <a:ext cx="845103" cy="369460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altLang="ko-KR" sz="1801" dirty="0"/>
                <a:t>24mm</a:t>
              </a:r>
              <a:endParaRPr lang="ko-KR" altLang="en-US" sz="1801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3276F6B-BCDA-3D71-15EC-235EBBDB6B48}"/>
                </a:ext>
              </a:extLst>
            </p:cNvPr>
            <p:cNvSpPr txBox="1"/>
            <p:nvPr/>
          </p:nvSpPr>
          <p:spPr>
            <a:xfrm>
              <a:off x="10170818" y="6700565"/>
              <a:ext cx="845103" cy="369460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altLang="ko-KR" sz="1801" dirty="0"/>
                <a:t>27mm</a:t>
              </a:r>
              <a:endParaRPr lang="ko-KR" altLang="en-US" sz="1801" dirty="0"/>
            </a:p>
          </p:txBody>
        </p:sp>
      </p:grpSp>
    </p:spTree>
    <p:extLst>
      <p:ext uri="{BB962C8B-B14F-4D97-AF65-F5344CB8AC3E}">
        <p14:creationId xmlns:p14="http://schemas.microsoft.com/office/powerpoint/2010/main" val="38065533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6206E3A1-93B5-E586-4332-DB448B31D0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7006" y="771119"/>
            <a:ext cx="8859634" cy="5315780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B84492E9-D6A3-FD91-169F-358130E5830B}"/>
              </a:ext>
            </a:extLst>
          </p:cNvPr>
          <p:cNvGrpSpPr/>
          <p:nvPr/>
        </p:nvGrpSpPr>
        <p:grpSpPr>
          <a:xfrm>
            <a:off x="8398313" y="77240"/>
            <a:ext cx="2557418" cy="6703522"/>
            <a:chOff x="8450924" y="77239"/>
            <a:chExt cx="2557418" cy="6703521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352593BE-1878-530D-5F73-18A6AE482988}"/>
                </a:ext>
              </a:extLst>
            </p:cNvPr>
            <p:cNvGrpSpPr/>
            <p:nvPr/>
          </p:nvGrpSpPr>
          <p:grpSpPr>
            <a:xfrm>
              <a:off x="8450924" y="77239"/>
              <a:ext cx="2557418" cy="6703521"/>
              <a:chOff x="8450924" y="77239"/>
              <a:chExt cx="2557418" cy="6703521"/>
            </a:xfrm>
          </p:grpSpPr>
          <p:grpSp>
            <p:nvGrpSpPr>
              <p:cNvPr id="19" name="그룹 18">
                <a:extLst>
                  <a:ext uri="{FF2B5EF4-FFF2-40B4-BE49-F238E27FC236}">
                    <a16:creationId xmlns:a16="http://schemas.microsoft.com/office/drawing/2014/main" id="{56D1F4FC-5F8D-91C6-71B1-1D6F74E0B808}"/>
                  </a:ext>
                </a:extLst>
              </p:cNvPr>
              <p:cNvGrpSpPr/>
              <p:nvPr/>
            </p:nvGrpSpPr>
            <p:grpSpPr>
              <a:xfrm>
                <a:off x="8450924" y="77239"/>
                <a:ext cx="2557418" cy="6703521"/>
                <a:chOff x="8790229" y="77239"/>
                <a:chExt cx="2557418" cy="6703521"/>
              </a:xfrm>
            </p:grpSpPr>
            <p:grpSp>
              <p:nvGrpSpPr>
                <p:cNvPr id="25" name="그룹 24">
                  <a:extLst>
                    <a:ext uri="{FF2B5EF4-FFF2-40B4-BE49-F238E27FC236}">
                      <a16:creationId xmlns:a16="http://schemas.microsoft.com/office/drawing/2014/main" id="{B0FD8F63-55C9-01C6-9FE5-0D6BCD6F729B}"/>
                    </a:ext>
                  </a:extLst>
                </p:cNvPr>
                <p:cNvGrpSpPr/>
                <p:nvPr/>
              </p:nvGrpSpPr>
              <p:grpSpPr>
                <a:xfrm>
                  <a:off x="8790229" y="77239"/>
                  <a:ext cx="2557418" cy="6703521"/>
                  <a:chOff x="7806818" y="218535"/>
                  <a:chExt cx="2557418" cy="6703521"/>
                </a:xfrm>
              </p:grpSpPr>
              <p:pic>
                <p:nvPicPr>
                  <p:cNvPr id="32" name="그림 31" descr="스크린샷, 대칭, 라인, 예술이(가) 표시된 사진&#10;&#10;자동 생성된 설명">
                    <a:extLst>
                      <a:ext uri="{FF2B5EF4-FFF2-40B4-BE49-F238E27FC236}">
                        <a16:creationId xmlns:a16="http://schemas.microsoft.com/office/drawing/2014/main" id="{9DC9A9AB-07CC-FE7E-CD7B-B22F9B82814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" cstate="print"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ackgroundRemoval t="2556" b="95847" l="7979" r="72606">
                                <a14:foregroundMark x1="30186" y1="12141" x2="50133" y2="41853"/>
                                <a14:foregroundMark x1="18351" y1="6390" x2="14096" y2="36102"/>
                                <a14:foregroundMark x1="14761" y1="23003" x2="40691" y2="67732"/>
                                <a14:foregroundMark x1="40691" y1="67732" x2="43218" y2="70288"/>
                                <a14:foregroundMark x1="35904" y1="71565" x2="41888" y2="95847"/>
                                <a14:foregroundMark x1="45612" y1="40575" x2="63431" y2="42492"/>
                                <a14:foregroundMark x1="11170" y1="18211" x2="13165" y2="2556"/>
                                <a14:foregroundMark x1="7979" y1="19808" x2="9309" y2="19808"/>
                                <a14:foregroundMark x1="46277" y1="14058" x2="72606" y2="18850"/>
                                <a14:foregroundMark x1="25000" y1="68051" x2="22606" y2="63898"/>
                                <a14:foregroundMark x1="16888" y1="48243" x2="15957" y2="46326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13057" r="49749" b="20572"/>
                  <a:stretch/>
                </p:blipFill>
                <p:spPr>
                  <a:xfrm>
                    <a:off x="7807861" y="218535"/>
                    <a:ext cx="2556375" cy="1202584"/>
                  </a:xfrm>
                  <a:prstGeom prst="rect">
                    <a:avLst/>
                  </a:prstGeom>
                </p:spPr>
              </p:pic>
              <p:pic>
                <p:nvPicPr>
                  <p:cNvPr id="33" name="그림 32" descr="대칭, 예술, 빛, 램프이(가) 표시된 사진&#10;&#10;자동 생성된 설명">
                    <a:extLst>
                      <a:ext uri="{FF2B5EF4-FFF2-40B4-BE49-F238E27FC236}">
                        <a16:creationId xmlns:a16="http://schemas.microsoft.com/office/drawing/2014/main" id="{4BE798C1-FF4F-15B2-4CB7-66BA33CCE1C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5" cstate="print">
                    <a:extLst>
                      <a:ext uri="{BEBA8EAE-BF5A-486C-A8C5-ECC9F3942E4B}">
                        <a14:imgProps xmlns:a14="http://schemas.microsoft.com/office/drawing/2010/main">
                          <a14:imgLayer r:embed="rId6">
                            <a14:imgEffect>
                              <a14:backgroundRemoval t="1917" b="92652" l="2660" r="91223">
                                <a14:foregroundMark x1="27793" y1="39617" x2="67952" y2="30351"/>
                                <a14:foregroundMark x1="60106" y1="82748" x2="87234" y2="10543"/>
                                <a14:foregroundMark x1="80585" y1="19169" x2="41223" y2="23003"/>
                                <a14:foregroundMark x1="18085" y1="7348" x2="26995" y2="1917"/>
                                <a14:foregroundMark x1="90027" y1="23323" x2="91356" y2="25240"/>
                                <a14:foregroundMark x1="71277" y1="92652" x2="58112" y2="92652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11928" r="49749" b="14232"/>
                  <a:stretch/>
                </p:blipFill>
                <p:spPr>
                  <a:xfrm>
                    <a:off x="7806818" y="1382499"/>
                    <a:ext cx="2556377" cy="1337914"/>
                  </a:xfrm>
                  <a:prstGeom prst="rect">
                    <a:avLst/>
                  </a:prstGeom>
                </p:spPr>
              </p:pic>
              <p:pic>
                <p:nvPicPr>
                  <p:cNvPr id="34" name="그림 33" descr="대칭, 라인, 스크린샷, 예술이(가) 표시된 사진&#10;&#10;자동 생성된 설명">
                    <a:extLst>
                      <a:ext uri="{FF2B5EF4-FFF2-40B4-BE49-F238E27FC236}">
                        <a16:creationId xmlns:a16="http://schemas.microsoft.com/office/drawing/2014/main" id="{4031EA7A-1A34-4C91-2E35-237FA72FC316}"/>
                      </a:ext>
                    </a:extLst>
                  </p:cNvPr>
                  <p:cNvPicPr>
                    <a:picLocks/>
                  </p:cNvPicPr>
                  <p:nvPr/>
                </p:nvPicPr>
                <p:blipFill rotWithShape="1">
                  <a:blip r:embed="rId7" cstate="print">
                    <a:extLst>
                      <a:ext uri="{BEBA8EAE-BF5A-486C-A8C5-ECC9F3942E4B}">
                        <a14:imgProps xmlns:a14="http://schemas.microsoft.com/office/drawing/2010/main">
                          <a14:imgLayer r:embed="rId8">
                            <a14:imgEffect>
                              <a14:backgroundRemoval t="585" b="97661" l="4800" r="96667">
                                <a14:foregroundMark x1="40133" y1="20760" x2="48267" y2="70175"/>
                                <a14:foregroundMark x1="49600" y1="35965" x2="66000" y2="79825"/>
                                <a14:foregroundMark x1="66000" y1="79825" x2="69333" y2="81287"/>
                                <a14:foregroundMark x1="71867" y1="34795" x2="56267" y2="58480"/>
                                <a14:foregroundMark x1="43067" y1="89766" x2="29200" y2="35965"/>
                                <a14:foregroundMark x1="25467" y1="53801" x2="18933" y2="32749"/>
                                <a14:foregroundMark x1="18000" y1="41520" x2="14400" y2="23977"/>
                                <a14:foregroundMark x1="12133" y1="20760" x2="34400" y2="14327"/>
                                <a14:foregroundMark x1="15867" y1="15497" x2="16133" y2="585"/>
                                <a14:foregroundMark x1="33600" y1="74269" x2="32933" y2="97953"/>
                                <a14:foregroundMark x1="70800" y1="35673" x2="79867" y2="11404"/>
                                <a14:foregroundMark x1="82267" y1="40643" x2="90400" y2="19591"/>
                                <a14:foregroundMark x1="91200" y1="25731" x2="96667" y2="19591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10996" r="49670" b="16322"/>
                  <a:stretch/>
                </p:blipFill>
                <p:spPr>
                  <a:xfrm>
                    <a:off x="7808902" y="2681793"/>
                    <a:ext cx="2554987" cy="1439168"/>
                  </a:xfrm>
                  <a:prstGeom prst="rect">
                    <a:avLst/>
                  </a:prstGeom>
                </p:spPr>
              </p:pic>
              <p:pic>
                <p:nvPicPr>
                  <p:cNvPr id="35" name="그림 34" descr="대칭, 라인, 예술, 램프이(가) 표시된 사진&#10;&#10;자동 생성된 설명">
                    <a:extLst>
                      <a:ext uri="{FF2B5EF4-FFF2-40B4-BE49-F238E27FC236}">
                        <a16:creationId xmlns:a16="http://schemas.microsoft.com/office/drawing/2014/main" id="{DC6E9FFE-EA2D-EFAE-F6F7-54891F648BE0}"/>
                      </a:ext>
                    </a:extLst>
                  </p:cNvPr>
                  <p:cNvPicPr>
                    <a:picLocks/>
                  </p:cNvPicPr>
                  <p:nvPr/>
                </p:nvPicPr>
                <p:blipFill rotWithShape="1">
                  <a:blip r:embed="rId9" cstate="print">
                    <a:extLst>
                      <a:ext uri="{BEBA8EAE-BF5A-486C-A8C5-ECC9F3942E4B}">
                        <a14:imgProps xmlns:a14="http://schemas.microsoft.com/office/drawing/2010/main">
                          <a14:imgLayer r:embed="rId10">
                            <a14:imgEffect>
                              <a14:backgroundRemoval t="0" b="93694" l="4914" r="71979">
                                <a14:foregroundMark x1="11288" y1="30931" x2="25100" y2="300"/>
                                <a14:foregroundMark x1="25100" y1="300" x2="43161" y2="12913"/>
                                <a14:foregroundMark x1="37981" y1="52553" x2="57105" y2="30631"/>
                                <a14:foregroundMark x1="57105" y1="30631" x2="71979" y2="28228"/>
                                <a14:foregroundMark x1="34661" y1="64865" x2="46082" y2="93694"/>
                                <a14:foregroundMark x1="32271" y1="78979" x2="30943" y2="90390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" t="8559" r="49832" b="16769"/>
                  <a:stretch/>
                </p:blipFill>
                <p:spPr>
                  <a:xfrm>
                    <a:off x="7808555" y="4082341"/>
                    <a:ext cx="2554987" cy="1439168"/>
                  </a:xfrm>
                  <a:prstGeom prst="rect">
                    <a:avLst/>
                  </a:prstGeom>
                </p:spPr>
              </p:pic>
              <p:pic>
                <p:nvPicPr>
                  <p:cNvPr id="36" name="그림 35" descr="예술, 대칭, 직사각형, 스크린샷이(가) 표시된 사진&#10;&#10;자동 생성된 설명">
                    <a:extLst>
                      <a:ext uri="{FF2B5EF4-FFF2-40B4-BE49-F238E27FC236}">
                        <a16:creationId xmlns:a16="http://schemas.microsoft.com/office/drawing/2014/main" id="{5CACE929-FC02-6A25-A689-623800F29081}"/>
                      </a:ext>
                    </a:extLst>
                  </p:cNvPr>
                  <p:cNvPicPr>
                    <a:picLocks/>
                  </p:cNvPicPr>
                  <p:nvPr/>
                </p:nvPicPr>
                <p:blipFill rotWithShape="1">
                  <a:blip r:embed="rId11" cstate="print">
                    <a:extLst>
                      <a:ext uri="{BEBA8EAE-BF5A-486C-A8C5-ECC9F3942E4B}">
                        <a14:imgProps xmlns:a14="http://schemas.microsoft.com/office/drawing/2010/main">
                          <a14:imgLayer r:embed="rId12">
                            <a14:imgEffect>
                              <a14:backgroundRemoval t="4000" b="98286" l="4927" r="70972">
                                <a14:foregroundMark x1="12650" y1="31143" x2="29161" y2="4286"/>
                                <a14:foregroundMark x1="29161" y1="4286" x2="30360" y2="4000"/>
                                <a14:foregroundMark x1="31025" y1="45143" x2="46338" y2="4286"/>
                                <a14:foregroundMark x1="29561" y1="65429" x2="41145" y2="98571"/>
                                <a14:foregroundMark x1="38615" y1="47143" x2="52597" y2="24000"/>
                                <a14:foregroundMark x1="52597" y1="24000" x2="70972" y2="9714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10746" r="49749" b="18224"/>
                  <a:stretch/>
                </p:blipFill>
                <p:spPr>
                  <a:xfrm>
                    <a:off x="7808208" y="5482888"/>
                    <a:ext cx="2554987" cy="1439168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6" name="그룹 25">
                  <a:extLst>
                    <a:ext uri="{FF2B5EF4-FFF2-40B4-BE49-F238E27FC236}">
                      <a16:creationId xmlns:a16="http://schemas.microsoft.com/office/drawing/2014/main" id="{99BC5963-182D-FF98-1D14-5612DDC1F738}"/>
                    </a:ext>
                  </a:extLst>
                </p:cNvPr>
                <p:cNvGrpSpPr/>
                <p:nvPr/>
              </p:nvGrpSpPr>
              <p:grpSpPr>
                <a:xfrm>
                  <a:off x="9069010" y="821673"/>
                  <a:ext cx="896399" cy="5943018"/>
                  <a:chOff x="8999999" y="878130"/>
                  <a:chExt cx="896399" cy="5943018"/>
                </a:xfrm>
              </p:grpSpPr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5492F912-9058-FB89-3B21-565632A0331E}"/>
                      </a:ext>
                    </a:extLst>
                  </p:cNvPr>
                  <p:cNvSpPr txBox="1"/>
                  <p:nvPr/>
                </p:nvSpPr>
                <p:spPr>
                  <a:xfrm>
                    <a:off x="8999999" y="878130"/>
                    <a:ext cx="896399" cy="369460"/>
                  </a:xfrm>
                  <a:prstGeom prst="rect">
                    <a:avLst/>
                  </a:prstGeom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801" dirty="0"/>
                      <a:t>0.5mm</a:t>
                    </a:r>
                    <a:endParaRPr lang="ko-KR" altLang="en-US" sz="1801" dirty="0"/>
                  </a:p>
                </p:txBody>
              </p:sp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21FE12EE-6356-1A74-E9C0-6507E5461E1B}"/>
                      </a:ext>
                    </a:extLst>
                  </p:cNvPr>
                  <p:cNvSpPr txBox="1"/>
                  <p:nvPr/>
                </p:nvSpPr>
                <p:spPr>
                  <a:xfrm>
                    <a:off x="8999999" y="2248748"/>
                    <a:ext cx="896399" cy="369460"/>
                  </a:xfrm>
                  <a:prstGeom prst="rect">
                    <a:avLst/>
                  </a:prstGeom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801" dirty="0"/>
                      <a:t>0.6mm</a:t>
                    </a:r>
                    <a:endParaRPr lang="ko-KR" altLang="en-US" sz="1801" dirty="0"/>
                  </a:p>
                </p:txBody>
              </p:sp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E726FCB2-C5F1-60A7-3C43-B4320EA40180}"/>
                      </a:ext>
                    </a:extLst>
                  </p:cNvPr>
                  <p:cNvSpPr txBox="1"/>
                  <p:nvPr/>
                </p:nvSpPr>
                <p:spPr>
                  <a:xfrm>
                    <a:off x="8999999" y="3649728"/>
                    <a:ext cx="896399" cy="369460"/>
                  </a:xfrm>
                  <a:prstGeom prst="rect">
                    <a:avLst/>
                  </a:prstGeom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801" dirty="0"/>
                      <a:t>0.7mm</a:t>
                    </a:r>
                    <a:endParaRPr lang="ko-KR" altLang="en-US" sz="1801" dirty="0"/>
                  </a:p>
                </p:txBody>
              </p:sp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EAB75311-6CA6-432B-55D4-38E0FE7DEA09}"/>
                      </a:ext>
                    </a:extLst>
                  </p:cNvPr>
                  <p:cNvSpPr txBox="1"/>
                  <p:nvPr/>
                </p:nvSpPr>
                <p:spPr>
                  <a:xfrm>
                    <a:off x="8999999" y="5050709"/>
                    <a:ext cx="896399" cy="369460"/>
                  </a:xfrm>
                  <a:prstGeom prst="rect">
                    <a:avLst/>
                  </a:prstGeom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801" dirty="0"/>
                      <a:t>0.8mm</a:t>
                    </a:r>
                    <a:endParaRPr lang="ko-KR" altLang="en-US" sz="1801" dirty="0"/>
                  </a:p>
                </p:txBody>
              </p:sp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03573D20-4EB2-C3C8-BAED-DE133FAF2FE6}"/>
                      </a:ext>
                    </a:extLst>
                  </p:cNvPr>
                  <p:cNvSpPr txBox="1"/>
                  <p:nvPr/>
                </p:nvSpPr>
                <p:spPr>
                  <a:xfrm>
                    <a:off x="8999999" y="6451688"/>
                    <a:ext cx="896399" cy="369460"/>
                  </a:xfrm>
                  <a:prstGeom prst="rect">
                    <a:avLst/>
                  </a:prstGeom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801" dirty="0"/>
                      <a:t>0.9mm</a:t>
                    </a:r>
                    <a:endParaRPr lang="ko-KR" altLang="en-US" sz="1801" dirty="0"/>
                  </a:p>
                </p:txBody>
              </p:sp>
            </p:grpSp>
          </p:grpSp>
          <p:cxnSp>
            <p:nvCxnSpPr>
              <p:cNvPr id="20" name="직선 연결선 19">
                <a:extLst>
                  <a:ext uri="{FF2B5EF4-FFF2-40B4-BE49-F238E27FC236}">
                    <a16:creationId xmlns:a16="http://schemas.microsoft.com/office/drawing/2014/main" id="{47217D1D-7074-70F9-E2AD-F17126D3381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366142" y="766981"/>
                <a:ext cx="61346" cy="62464"/>
              </a:xfrm>
              <a:prstGeom prst="line">
                <a:avLst/>
              </a:prstGeom>
              <a:ln w="69850"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6A74C41D-1707-D92B-B2F6-AADD8430D52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362885" y="1989382"/>
                <a:ext cx="67860" cy="69749"/>
              </a:xfrm>
              <a:prstGeom prst="line">
                <a:avLst/>
              </a:prstGeom>
              <a:ln w="69850"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id="{170FDF5D-4620-56E3-601C-DE2D86E5D66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372611" y="3304279"/>
                <a:ext cx="79082" cy="86172"/>
              </a:xfrm>
              <a:prstGeom prst="line">
                <a:avLst/>
              </a:prstGeom>
              <a:ln w="69850"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직선 연결선 22">
                <a:extLst>
                  <a:ext uri="{FF2B5EF4-FFF2-40B4-BE49-F238E27FC236}">
                    <a16:creationId xmlns:a16="http://schemas.microsoft.com/office/drawing/2014/main" id="{E04B2EF5-6C6F-C62F-F31A-A9611196720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297313" y="4626868"/>
                <a:ext cx="103286" cy="94084"/>
              </a:xfrm>
              <a:prstGeom prst="line">
                <a:avLst/>
              </a:prstGeom>
              <a:ln w="69850"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>
                <a:extLst>
                  <a:ext uri="{FF2B5EF4-FFF2-40B4-BE49-F238E27FC236}">
                    <a16:creationId xmlns:a16="http://schemas.microsoft.com/office/drawing/2014/main" id="{D2BA7BFD-FEB2-DEAC-3FAC-D76160B11CB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250921" y="5958273"/>
                <a:ext cx="128077" cy="114610"/>
              </a:xfrm>
              <a:prstGeom prst="line">
                <a:avLst/>
              </a:prstGeom>
              <a:ln w="69850"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41B77E9-415F-46E2-FC8B-8012434CBDBA}"/>
                </a:ext>
              </a:extLst>
            </p:cNvPr>
            <p:cNvSpPr txBox="1"/>
            <p:nvPr/>
          </p:nvSpPr>
          <p:spPr>
            <a:xfrm>
              <a:off x="8725694" y="349256"/>
              <a:ext cx="379562" cy="523220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accent3">
                      <a:lumMod val="75000"/>
                    </a:schemeClr>
                  </a:solidFill>
                </a:rPr>
                <a:t>T</a:t>
              </a:r>
              <a:endParaRPr lang="ko-KR" altLang="en-US" sz="2800" b="1" dirty="0">
                <a:solidFill>
                  <a:schemeClr val="accent3">
                    <a:lumMod val="7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600477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6206E3A1-93B5-E586-4332-DB448B31D0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7006" y="771119"/>
            <a:ext cx="8859634" cy="5315780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709DFF78-53E1-F5B7-8749-769D18480A23}"/>
              </a:ext>
            </a:extLst>
          </p:cNvPr>
          <p:cNvGrpSpPr/>
          <p:nvPr/>
        </p:nvGrpSpPr>
        <p:grpSpPr>
          <a:xfrm>
            <a:off x="8398313" y="77240"/>
            <a:ext cx="2557418" cy="6703522"/>
            <a:chOff x="8450924" y="77239"/>
            <a:chExt cx="2557418" cy="6703521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780473B9-9A44-0159-E523-CB223C3A9E4A}"/>
                </a:ext>
              </a:extLst>
            </p:cNvPr>
            <p:cNvGrpSpPr/>
            <p:nvPr/>
          </p:nvGrpSpPr>
          <p:grpSpPr>
            <a:xfrm>
              <a:off x="8450924" y="77239"/>
              <a:ext cx="2557418" cy="6703521"/>
              <a:chOff x="8450924" y="77239"/>
              <a:chExt cx="2557418" cy="6703521"/>
            </a:xfrm>
          </p:grpSpPr>
          <p:grpSp>
            <p:nvGrpSpPr>
              <p:cNvPr id="19" name="그룹 18">
                <a:extLst>
                  <a:ext uri="{FF2B5EF4-FFF2-40B4-BE49-F238E27FC236}">
                    <a16:creationId xmlns:a16="http://schemas.microsoft.com/office/drawing/2014/main" id="{1A148C24-2D0D-083D-84A9-121069446AA2}"/>
                  </a:ext>
                </a:extLst>
              </p:cNvPr>
              <p:cNvGrpSpPr/>
              <p:nvPr/>
            </p:nvGrpSpPr>
            <p:grpSpPr>
              <a:xfrm>
                <a:off x="8450924" y="77239"/>
                <a:ext cx="2557418" cy="6703521"/>
                <a:chOff x="8790229" y="77239"/>
                <a:chExt cx="2557418" cy="6703521"/>
              </a:xfrm>
            </p:grpSpPr>
            <p:grpSp>
              <p:nvGrpSpPr>
                <p:cNvPr id="25" name="그룹 24">
                  <a:extLst>
                    <a:ext uri="{FF2B5EF4-FFF2-40B4-BE49-F238E27FC236}">
                      <a16:creationId xmlns:a16="http://schemas.microsoft.com/office/drawing/2014/main" id="{CD668CA7-2F6D-DA05-0C27-5317A0167180}"/>
                    </a:ext>
                  </a:extLst>
                </p:cNvPr>
                <p:cNvGrpSpPr/>
                <p:nvPr/>
              </p:nvGrpSpPr>
              <p:grpSpPr>
                <a:xfrm>
                  <a:off x="8790229" y="77239"/>
                  <a:ext cx="2557418" cy="6703521"/>
                  <a:chOff x="7806818" y="218535"/>
                  <a:chExt cx="2557418" cy="6703521"/>
                </a:xfrm>
              </p:grpSpPr>
              <p:pic>
                <p:nvPicPr>
                  <p:cNvPr id="32" name="그림 31" descr="스크린샷, 대칭, 라인, 예술이(가) 표시된 사진&#10;&#10;자동 생성된 설명">
                    <a:extLst>
                      <a:ext uri="{FF2B5EF4-FFF2-40B4-BE49-F238E27FC236}">
                        <a16:creationId xmlns:a16="http://schemas.microsoft.com/office/drawing/2014/main" id="{23DCCF9A-0C59-70CC-E114-C3B74BAE955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" cstate="print"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ackgroundRemoval t="2556" b="95847" l="7979" r="72606">
                                <a14:foregroundMark x1="30186" y1="12141" x2="50133" y2="41853"/>
                                <a14:foregroundMark x1="18351" y1="6390" x2="14096" y2="36102"/>
                                <a14:foregroundMark x1="14761" y1="23003" x2="40691" y2="67732"/>
                                <a14:foregroundMark x1="40691" y1="67732" x2="43218" y2="70288"/>
                                <a14:foregroundMark x1="35904" y1="71565" x2="41888" y2="95847"/>
                                <a14:foregroundMark x1="45612" y1="40575" x2="63431" y2="42492"/>
                                <a14:foregroundMark x1="11170" y1="18211" x2="13165" y2="2556"/>
                                <a14:foregroundMark x1="7979" y1="19808" x2="9309" y2="19808"/>
                                <a14:foregroundMark x1="46277" y1="14058" x2="72606" y2="18850"/>
                                <a14:foregroundMark x1="25000" y1="68051" x2="22606" y2="63898"/>
                                <a14:foregroundMark x1="16888" y1="48243" x2="15957" y2="46326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13057" r="49749" b="20572"/>
                  <a:stretch/>
                </p:blipFill>
                <p:spPr>
                  <a:xfrm>
                    <a:off x="7807861" y="218535"/>
                    <a:ext cx="2556375" cy="1202584"/>
                  </a:xfrm>
                  <a:prstGeom prst="rect">
                    <a:avLst/>
                  </a:prstGeom>
                </p:spPr>
              </p:pic>
              <p:pic>
                <p:nvPicPr>
                  <p:cNvPr id="33" name="그림 32" descr="대칭, 예술, 빛, 램프이(가) 표시된 사진&#10;&#10;자동 생성된 설명">
                    <a:extLst>
                      <a:ext uri="{FF2B5EF4-FFF2-40B4-BE49-F238E27FC236}">
                        <a16:creationId xmlns:a16="http://schemas.microsoft.com/office/drawing/2014/main" id="{536543E3-BAF3-90B0-4D62-940A48B40A0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5" cstate="print">
                    <a:extLst>
                      <a:ext uri="{BEBA8EAE-BF5A-486C-A8C5-ECC9F3942E4B}">
                        <a14:imgProps xmlns:a14="http://schemas.microsoft.com/office/drawing/2010/main">
                          <a14:imgLayer r:embed="rId6">
                            <a14:imgEffect>
                              <a14:backgroundRemoval t="1917" b="92652" l="2660" r="91223">
                                <a14:foregroundMark x1="27793" y1="39617" x2="67952" y2="30351"/>
                                <a14:foregroundMark x1="60106" y1="82748" x2="87234" y2="10543"/>
                                <a14:foregroundMark x1="80585" y1="19169" x2="41223" y2="23003"/>
                                <a14:foregroundMark x1="18085" y1="7348" x2="26995" y2="1917"/>
                                <a14:foregroundMark x1="90027" y1="23323" x2="91356" y2="25240"/>
                                <a14:foregroundMark x1="71277" y1="92652" x2="58112" y2="92652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11928" r="49749" b="14232"/>
                  <a:stretch/>
                </p:blipFill>
                <p:spPr>
                  <a:xfrm>
                    <a:off x="7806818" y="1382499"/>
                    <a:ext cx="2556377" cy="1337914"/>
                  </a:xfrm>
                  <a:prstGeom prst="rect">
                    <a:avLst/>
                  </a:prstGeom>
                </p:spPr>
              </p:pic>
              <p:pic>
                <p:nvPicPr>
                  <p:cNvPr id="34" name="그림 33" descr="대칭, 라인, 스크린샷, 예술이(가) 표시된 사진&#10;&#10;자동 생성된 설명">
                    <a:extLst>
                      <a:ext uri="{FF2B5EF4-FFF2-40B4-BE49-F238E27FC236}">
                        <a16:creationId xmlns:a16="http://schemas.microsoft.com/office/drawing/2014/main" id="{6F0AD3BC-A211-1947-2EE1-196B82F45A34}"/>
                      </a:ext>
                    </a:extLst>
                  </p:cNvPr>
                  <p:cNvPicPr>
                    <a:picLocks/>
                  </p:cNvPicPr>
                  <p:nvPr/>
                </p:nvPicPr>
                <p:blipFill rotWithShape="1">
                  <a:blip r:embed="rId7" cstate="print">
                    <a:extLst>
                      <a:ext uri="{BEBA8EAE-BF5A-486C-A8C5-ECC9F3942E4B}">
                        <a14:imgProps xmlns:a14="http://schemas.microsoft.com/office/drawing/2010/main">
                          <a14:imgLayer r:embed="rId8">
                            <a14:imgEffect>
                              <a14:backgroundRemoval t="585" b="97661" l="4800" r="96667">
                                <a14:foregroundMark x1="40133" y1="20760" x2="48267" y2="70175"/>
                                <a14:foregroundMark x1="49600" y1="35965" x2="66000" y2="79825"/>
                                <a14:foregroundMark x1="66000" y1="79825" x2="69333" y2="81287"/>
                                <a14:foregroundMark x1="71867" y1="34795" x2="56267" y2="58480"/>
                                <a14:foregroundMark x1="43067" y1="89766" x2="29200" y2="35965"/>
                                <a14:foregroundMark x1="25467" y1="53801" x2="18933" y2="32749"/>
                                <a14:foregroundMark x1="18000" y1="41520" x2="14400" y2="23977"/>
                                <a14:foregroundMark x1="12133" y1="20760" x2="34400" y2="14327"/>
                                <a14:foregroundMark x1="15867" y1="15497" x2="16133" y2="585"/>
                                <a14:foregroundMark x1="33600" y1="74269" x2="32933" y2="97953"/>
                                <a14:foregroundMark x1="70800" y1="35673" x2="79867" y2="11404"/>
                                <a14:foregroundMark x1="82267" y1="40643" x2="90400" y2="19591"/>
                                <a14:foregroundMark x1="91200" y1="25731" x2="96667" y2="19591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10996" r="49670" b="16322"/>
                  <a:stretch/>
                </p:blipFill>
                <p:spPr>
                  <a:xfrm>
                    <a:off x="7808902" y="2681793"/>
                    <a:ext cx="2554987" cy="1439168"/>
                  </a:xfrm>
                  <a:prstGeom prst="rect">
                    <a:avLst/>
                  </a:prstGeom>
                </p:spPr>
              </p:pic>
              <p:pic>
                <p:nvPicPr>
                  <p:cNvPr id="35" name="그림 34" descr="대칭, 라인, 예술, 램프이(가) 표시된 사진&#10;&#10;자동 생성된 설명">
                    <a:extLst>
                      <a:ext uri="{FF2B5EF4-FFF2-40B4-BE49-F238E27FC236}">
                        <a16:creationId xmlns:a16="http://schemas.microsoft.com/office/drawing/2014/main" id="{E7998C73-832B-6395-B382-EE101BD5D3A3}"/>
                      </a:ext>
                    </a:extLst>
                  </p:cNvPr>
                  <p:cNvPicPr>
                    <a:picLocks/>
                  </p:cNvPicPr>
                  <p:nvPr/>
                </p:nvPicPr>
                <p:blipFill rotWithShape="1">
                  <a:blip r:embed="rId9" cstate="print">
                    <a:extLst>
                      <a:ext uri="{BEBA8EAE-BF5A-486C-A8C5-ECC9F3942E4B}">
                        <a14:imgProps xmlns:a14="http://schemas.microsoft.com/office/drawing/2010/main">
                          <a14:imgLayer r:embed="rId10">
                            <a14:imgEffect>
                              <a14:backgroundRemoval t="0" b="93694" l="4914" r="71979">
                                <a14:foregroundMark x1="11288" y1="30931" x2="25100" y2="300"/>
                                <a14:foregroundMark x1="25100" y1="300" x2="43161" y2="12913"/>
                                <a14:foregroundMark x1="37981" y1="52553" x2="57105" y2="30631"/>
                                <a14:foregroundMark x1="57105" y1="30631" x2="71979" y2="28228"/>
                                <a14:foregroundMark x1="34661" y1="64865" x2="46082" y2="93694"/>
                                <a14:foregroundMark x1="32271" y1="78979" x2="30943" y2="90390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" t="8559" r="49832" b="16769"/>
                  <a:stretch/>
                </p:blipFill>
                <p:spPr>
                  <a:xfrm>
                    <a:off x="7808555" y="4082341"/>
                    <a:ext cx="2554987" cy="1439168"/>
                  </a:xfrm>
                  <a:prstGeom prst="rect">
                    <a:avLst/>
                  </a:prstGeom>
                </p:spPr>
              </p:pic>
              <p:pic>
                <p:nvPicPr>
                  <p:cNvPr id="36" name="그림 35" descr="예술, 대칭, 직사각형, 스크린샷이(가) 표시된 사진&#10;&#10;자동 생성된 설명">
                    <a:extLst>
                      <a:ext uri="{FF2B5EF4-FFF2-40B4-BE49-F238E27FC236}">
                        <a16:creationId xmlns:a16="http://schemas.microsoft.com/office/drawing/2014/main" id="{D9C904EA-353F-81A5-F568-D1DF10A5C5F0}"/>
                      </a:ext>
                    </a:extLst>
                  </p:cNvPr>
                  <p:cNvPicPr>
                    <a:picLocks/>
                  </p:cNvPicPr>
                  <p:nvPr/>
                </p:nvPicPr>
                <p:blipFill rotWithShape="1">
                  <a:blip r:embed="rId11" cstate="print">
                    <a:extLst>
                      <a:ext uri="{BEBA8EAE-BF5A-486C-A8C5-ECC9F3942E4B}">
                        <a14:imgProps xmlns:a14="http://schemas.microsoft.com/office/drawing/2010/main">
                          <a14:imgLayer r:embed="rId12">
                            <a14:imgEffect>
                              <a14:backgroundRemoval t="4000" b="98286" l="4927" r="70972">
                                <a14:foregroundMark x1="12650" y1="31143" x2="29161" y2="4286"/>
                                <a14:foregroundMark x1="29161" y1="4286" x2="30360" y2="4000"/>
                                <a14:foregroundMark x1="31025" y1="45143" x2="46338" y2="4286"/>
                                <a14:foregroundMark x1="29561" y1="65429" x2="41145" y2="98571"/>
                                <a14:foregroundMark x1="38615" y1="47143" x2="52597" y2="24000"/>
                                <a14:foregroundMark x1="52597" y1="24000" x2="70972" y2="9714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10746" r="49749" b="18224"/>
                  <a:stretch/>
                </p:blipFill>
                <p:spPr>
                  <a:xfrm>
                    <a:off x="7808208" y="5482888"/>
                    <a:ext cx="2554987" cy="1439168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6" name="그룹 25">
                  <a:extLst>
                    <a:ext uri="{FF2B5EF4-FFF2-40B4-BE49-F238E27FC236}">
                      <a16:creationId xmlns:a16="http://schemas.microsoft.com/office/drawing/2014/main" id="{ED99A28F-0019-5756-5144-8A5E99BE298A}"/>
                    </a:ext>
                  </a:extLst>
                </p:cNvPr>
                <p:cNvGrpSpPr/>
                <p:nvPr/>
              </p:nvGrpSpPr>
              <p:grpSpPr>
                <a:xfrm>
                  <a:off x="9069010" y="821673"/>
                  <a:ext cx="896399" cy="5943018"/>
                  <a:chOff x="8999999" y="878130"/>
                  <a:chExt cx="896399" cy="5943018"/>
                </a:xfrm>
              </p:grpSpPr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B95A72C8-E245-36D2-EB3D-0A1ADC04769D}"/>
                      </a:ext>
                    </a:extLst>
                  </p:cNvPr>
                  <p:cNvSpPr txBox="1"/>
                  <p:nvPr/>
                </p:nvSpPr>
                <p:spPr>
                  <a:xfrm>
                    <a:off x="8999999" y="878130"/>
                    <a:ext cx="896399" cy="369460"/>
                  </a:xfrm>
                  <a:prstGeom prst="rect">
                    <a:avLst/>
                  </a:prstGeom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801" dirty="0"/>
                      <a:t>0.5mm</a:t>
                    </a:r>
                    <a:endParaRPr lang="ko-KR" altLang="en-US" sz="1801" dirty="0"/>
                  </a:p>
                </p:txBody>
              </p:sp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04C504EC-07A8-B6AA-CFC0-AD2FDC553031}"/>
                      </a:ext>
                    </a:extLst>
                  </p:cNvPr>
                  <p:cNvSpPr txBox="1"/>
                  <p:nvPr/>
                </p:nvSpPr>
                <p:spPr>
                  <a:xfrm>
                    <a:off x="8999999" y="2248748"/>
                    <a:ext cx="896399" cy="369460"/>
                  </a:xfrm>
                  <a:prstGeom prst="rect">
                    <a:avLst/>
                  </a:prstGeom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801" dirty="0"/>
                      <a:t>0.6mm</a:t>
                    </a:r>
                    <a:endParaRPr lang="ko-KR" altLang="en-US" sz="1801" dirty="0"/>
                  </a:p>
                </p:txBody>
              </p:sp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8E3B291F-BBCF-AD50-16A6-A808C6B79402}"/>
                      </a:ext>
                    </a:extLst>
                  </p:cNvPr>
                  <p:cNvSpPr txBox="1"/>
                  <p:nvPr/>
                </p:nvSpPr>
                <p:spPr>
                  <a:xfrm>
                    <a:off x="8999999" y="3649728"/>
                    <a:ext cx="896399" cy="369460"/>
                  </a:xfrm>
                  <a:prstGeom prst="rect">
                    <a:avLst/>
                  </a:prstGeom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801" dirty="0"/>
                      <a:t>0.7mm</a:t>
                    </a:r>
                    <a:endParaRPr lang="ko-KR" altLang="en-US" sz="1801" dirty="0"/>
                  </a:p>
                </p:txBody>
              </p:sp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301BE4FA-3396-BA8E-18FF-9E74BB6D125D}"/>
                      </a:ext>
                    </a:extLst>
                  </p:cNvPr>
                  <p:cNvSpPr txBox="1"/>
                  <p:nvPr/>
                </p:nvSpPr>
                <p:spPr>
                  <a:xfrm>
                    <a:off x="8999999" y="5050709"/>
                    <a:ext cx="896399" cy="369460"/>
                  </a:xfrm>
                  <a:prstGeom prst="rect">
                    <a:avLst/>
                  </a:prstGeom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801" dirty="0"/>
                      <a:t>0.8mm</a:t>
                    </a:r>
                    <a:endParaRPr lang="ko-KR" altLang="en-US" sz="1801" dirty="0"/>
                  </a:p>
                </p:txBody>
              </p:sp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5AE43B03-8981-52F3-B5A8-E580C5193FD7}"/>
                      </a:ext>
                    </a:extLst>
                  </p:cNvPr>
                  <p:cNvSpPr txBox="1"/>
                  <p:nvPr/>
                </p:nvSpPr>
                <p:spPr>
                  <a:xfrm>
                    <a:off x="8999999" y="6451688"/>
                    <a:ext cx="896399" cy="369460"/>
                  </a:xfrm>
                  <a:prstGeom prst="rect">
                    <a:avLst/>
                  </a:prstGeom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801" dirty="0"/>
                      <a:t>0.9mm</a:t>
                    </a:r>
                    <a:endParaRPr lang="ko-KR" altLang="en-US" sz="1801" dirty="0"/>
                  </a:p>
                </p:txBody>
              </p:sp>
            </p:grpSp>
          </p:grpSp>
          <p:cxnSp>
            <p:nvCxnSpPr>
              <p:cNvPr id="20" name="직선 연결선 19">
                <a:extLst>
                  <a:ext uri="{FF2B5EF4-FFF2-40B4-BE49-F238E27FC236}">
                    <a16:creationId xmlns:a16="http://schemas.microsoft.com/office/drawing/2014/main" id="{35EAA833-7D39-0A9F-02F9-852575D4B6D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366142" y="766981"/>
                <a:ext cx="61346" cy="62464"/>
              </a:xfrm>
              <a:prstGeom prst="line">
                <a:avLst/>
              </a:prstGeom>
              <a:ln w="69850"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6C56A14F-8DEE-CBF6-E300-470832E101C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362885" y="1989382"/>
                <a:ext cx="67860" cy="69749"/>
              </a:xfrm>
              <a:prstGeom prst="line">
                <a:avLst/>
              </a:prstGeom>
              <a:ln w="69850"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id="{060569AC-2E13-4917-EA2A-4244814C125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372611" y="3304279"/>
                <a:ext cx="79082" cy="86172"/>
              </a:xfrm>
              <a:prstGeom prst="line">
                <a:avLst/>
              </a:prstGeom>
              <a:ln w="69850"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직선 연결선 22">
                <a:extLst>
                  <a:ext uri="{FF2B5EF4-FFF2-40B4-BE49-F238E27FC236}">
                    <a16:creationId xmlns:a16="http://schemas.microsoft.com/office/drawing/2014/main" id="{2FC224DC-C2DB-27A4-8A10-09755FAB2CF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297313" y="4626868"/>
                <a:ext cx="103286" cy="94084"/>
              </a:xfrm>
              <a:prstGeom prst="line">
                <a:avLst/>
              </a:prstGeom>
              <a:ln w="69850"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>
                <a:extLst>
                  <a:ext uri="{FF2B5EF4-FFF2-40B4-BE49-F238E27FC236}">
                    <a16:creationId xmlns:a16="http://schemas.microsoft.com/office/drawing/2014/main" id="{7DBFD689-D9EA-81F3-D781-91507E6FCBB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250921" y="5958273"/>
                <a:ext cx="128077" cy="114610"/>
              </a:xfrm>
              <a:prstGeom prst="line">
                <a:avLst/>
              </a:prstGeom>
              <a:ln w="69850"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43629A1-A283-79D1-36A1-DFFCAA390990}"/>
                </a:ext>
              </a:extLst>
            </p:cNvPr>
            <p:cNvSpPr txBox="1"/>
            <p:nvPr/>
          </p:nvSpPr>
          <p:spPr>
            <a:xfrm>
              <a:off x="8725694" y="349256"/>
              <a:ext cx="379562" cy="523220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accent3">
                      <a:lumMod val="75000"/>
                    </a:schemeClr>
                  </a:solidFill>
                </a:rPr>
                <a:t>T</a:t>
              </a:r>
              <a:endParaRPr lang="ko-KR" altLang="en-US" sz="2800" b="1" dirty="0">
                <a:solidFill>
                  <a:schemeClr val="accent3">
                    <a:lumMod val="7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281887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6206E3A1-93B5-E586-4332-DB448B31D0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7006" y="771119"/>
            <a:ext cx="8859634" cy="5315780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EA0350CA-3E53-BC1E-E711-66CCCD4485B3}"/>
              </a:ext>
            </a:extLst>
          </p:cNvPr>
          <p:cNvGrpSpPr/>
          <p:nvPr/>
        </p:nvGrpSpPr>
        <p:grpSpPr>
          <a:xfrm>
            <a:off x="8398313" y="77240"/>
            <a:ext cx="2557418" cy="6703522"/>
            <a:chOff x="8450924" y="77239"/>
            <a:chExt cx="2557418" cy="6703521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92DB6943-403F-D351-9CC2-9F62AD3D4E10}"/>
                </a:ext>
              </a:extLst>
            </p:cNvPr>
            <p:cNvGrpSpPr/>
            <p:nvPr/>
          </p:nvGrpSpPr>
          <p:grpSpPr>
            <a:xfrm>
              <a:off x="8450924" y="77239"/>
              <a:ext cx="2557418" cy="6703521"/>
              <a:chOff x="8450924" y="77239"/>
              <a:chExt cx="2557418" cy="6703521"/>
            </a:xfrm>
          </p:grpSpPr>
          <p:grpSp>
            <p:nvGrpSpPr>
              <p:cNvPr id="19" name="그룹 18">
                <a:extLst>
                  <a:ext uri="{FF2B5EF4-FFF2-40B4-BE49-F238E27FC236}">
                    <a16:creationId xmlns:a16="http://schemas.microsoft.com/office/drawing/2014/main" id="{9F846AA2-7B88-0447-226F-68272A60DB28}"/>
                  </a:ext>
                </a:extLst>
              </p:cNvPr>
              <p:cNvGrpSpPr/>
              <p:nvPr/>
            </p:nvGrpSpPr>
            <p:grpSpPr>
              <a:xfrm>
                <a:off x="8450924" y="77239"/>
                <a:ext cx="2557418" cy="6703521"/>
                <a:chOff x="8790229" y="77239"/>
                <a:chExt cx="2557418" cy="6703521"/>
              </a:xfrm>
            </p:grpSpPr>
            <p:grpSp>
              <p:nvGrpSpPr>
                <p:cNvPr id="25" name="그룹 24">
                  <a:extLst>
                    <a:ext uri="{FF2B5EF4-FFF2-40B4-BE49-F238E27FC236}">
                      <a16:creationId xmlns:a16="http://schemas.microsoft.com/office/drawing/2014/main" id="{EE0978EC-2F85-8555-C0B4-A478210CC369}"/>
                    </a:ext>
                  </a:extLst>
                </p:cNvPr>
                <p:cNvGrpSpPr/>
                <p:nvPr/>
              </p:nvGrpSpPr>
              <p:grpSpPr>
                <a:xfrm>
                  <a:off x="8790229" y="77239"/>
                  <a:ext cx="2557418" cy="6703521"/>
                  <a:chOff x="7806818" y="218535"/>
                  <a:chExt cx="2557418" cy="6703521"/>
                </a:xfrm>
              </p:grpSpPr>
              <p:pic>
                <p:nvPicPr>
                  <p:cNvPr id="32" name="그림 31" descr="스크린샷, 대칭, 라인, 예술이(가) 표시된 사진&#10;&#10;자동 생성된 설명">
                    <a:extLst>
                      <a:ext uri="{FF2B5EF4-FFF2-40B4-BE49-F238E27FC236}">
                        <a16:creationId xmlns:a16="http://schemas.microsoft.com/office/drawing/2014/main" id="{EE9C76B7-9C10-9ADF-D3FB-7656BA2E5F9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" cstate="print"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ackgroundRemoval t="2556" b="95847" l="7979" r="72606">
                                <a14:foregroundMark x1="30186" y1="12141" x2="50133" y2="41853"/>
                                <a14:foregroundMark x1="18351" y1="6390" x2="14096" y2="36102"/>
                                <a14:foregroundMark x1="14761" y1="23003" x2="40691" y2="67732"/>
                                <a14:foregroundMark x1="40691" y1="67732" x2="43218" y2="70288"/>
                                <a14:foregroundMark x1="35904" y1="71565" x2="41888" y2="95847"/>
                                <a14:foregroundMark x1="45612" y1="40575" x2="63431" y2="42492"/>
                                <a14:foregroundMark x1="11170" y1="18211" x2="13165" y2="2556"/>
                                <a14:foregroundMark x1="7979" y1="19808" x2="9309" y2="19808"/>
                                <a14:foregroundMark x1="46277" y1="14058" x2="72606" y2="18850"/>
                                <a14:foregroundMark x1="25000" y1="68051" x2="22606" y2="63898"/>
                                <a14:foregroundMark x1="16888" y1="48243" x2="15957" y2="46326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13057" r="49749" b="20572"/>
                  <a:stretch/>
                </p:blipFill>
                <p:spPr>
                  <a:xfrm>
                    <a:off x="7807861" y="218535"/>
                    <a:ext cx="2556375" cy="1202584"/>
                  </a:xfrm>
                  <a:prstGeom prst="rect">
                    <a:avLst/>
                  </a:prstGeom>
                </p:spPr>
              </p:pic>
              <p:pic>
                <p:nvPicPr>
                  <p:cNvPr id="33" name="그림 32" descr="대칭, 예술, 빛, 램프이(가) 표시된 사진&#10;&#10;자동 생성된 설명">
                    <a:extLst>
                      <a:ext uri="{FF2B5EF4-FFF2-40B4-BE49-F238E27FC236}">
                        <a16:creationId xmlns:a16="http://schemas.microsoft.com/office/drawing/2014/main" id="{861B1304-B474-D7B7-5C40-CD206880AAC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5" cstate="print">
                    <a:extLst>
                      <a:ext uri="{BEBA8EAE-BF5A-486C-A8C5-ECC9F3942E4B}">
                        <a14:imgProps xmlns:a14="http://schemas.microsoft.com/office/drawing/2010/main">
                          <a14:imgLayer r:embed="rId6">
                            <a14:imgEffect>
                              <a14:backgroundRemoval t="1917" b="92652" l="2660" r="91223">
                                <a14:foregroundMark x1="27793" y1="39617" x2="67952" y2="30351"/>
                                <a14:foregroundMark x1="60106" y1="82748" x2="87234" y2="10543"/>
                                <a14:foregroundMark x1="80585" y1="19169" x2="41223" y2="23003"/>
                                <a14:foregroundMark x1="18085" y1="7348" x2="26995" y2="1917"/>
                                <a14:foregroundMark x1="90027" y1="23323" x2="91356" y2="25240"/>
                                <a14:foregroundMark x1="71277" y1="92652" x2="58112" y2="92652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11928" r="49749" b="14232"/>
                  <a:stretch/>
                </p:blipFill>
                <p:spPr>
                  <a:xfrm>
                    <a:off x="7806818" y="1382499"/>
                    <a:ext cx="2556377" cy="1337914"/>
                  </a:xfrm>
                  <a:prstGeom prst="rect">
                    <a:avLst/>
                  </a:prstGeom>
                </p:spPr>
              </p:pic>
              <p:pic>
                <p:nvPicPr>
                  <p:cNvPr id="34" name="그림 33" descr="대칭, 라인, 스크린샷, 예술이(가) 표시된 사진&#10;&#10;자동 생성된 설명">
                    <a:extLst>
                      <a:ext uri="{FF2B5EF4-FFF2-40B4-BE49-F238E27FC236}">
                        <a16:creationId xmlns:a16="http://schemas.microsoft.com/office/drawing/2014/main" id="{64E63F88-7C59-0176-30BA-EB459721853D}"/>
                      </a:ext>
                    </a:extLst>
                  </p:cNvPr>
                  <p:cNvPicPr>
                    <a:picLocks/>
                  </p:cNvPicPr>
                  <p:nvPr/>
                </p:nvPicPr>
                <p:blipFill rotWithShape="1">
                  <a:blip r:embed="rId7" cstate="print">
                    <a:extLst>
                      <a:ext uri="{BEBA8EAE-BF5A-486C-A8C5-ECC9F3942E4B}">
                        <a14:imgProps xmlns:a14="http://schemas.microsoft.com/office/drawing/2010/main">
                          <a14:imgLayer r:embed="rId8">
                            <a14:imgEffect>
                              <a14:backgroundRemoval t="585" b="97661" l="4800" r="96667">
                                <a14:foregroundMark x1="40133" y1="20760" x2="48267" y2="70175"/>
                                <a14:foregroundMark x1="49600" y1="35965" x2="66000" y2="79825"/>
                                <a14:foregroundMark x1="66000" y1="79825" x2="69333" y2="81287"/>
                                <a14:foregroundMark x1="71867" y1="34795" x2="56267" y2="58480"/>
                                <a14:foregroundMark x1="43067" y1="89766" x2="29200" y2="35965"/>
                                <a14:foregroundMark x1="25467" y1="53801" x2="18933" y2="32749"/>
                                <a14:foregroundMark x1="18000" y1="41520" x2="14400" y2="23977"/>
                                <a14:foregroundMark x1="12133" y1="20760" x2="34400" y2="14327"/>
                                <a14:foregroundMark x1="15867" y1="15497" x2="16133" y2="585"/>
                                <a14:foregroundMark x1="33600" y1="74269" x2="32933" y2="97953"/>
                                <a14:foregroundMark x1="70800" y1="35673" x2="79867" y2="11404"/>
                                <a14:foregroundMark x1="82267" y1="40643" x2="90400" y2="19591"/>
                                <a14:foregroundMark x1="91200" y1="25731" x2="96667" y2="19591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10996" r="49670" b="16322"/>
                  <a:stretch/>
                </p:blipFill>
                <p:spPr>
                  <a:xfrm>
                    <a:off x="7808902" y="2681793"/>
                    <a:ext cx="2554987" cy="1439168"/>
                  </a:xfrm>
                  <a:prstGeom prst="rect">
                    <a:avLst/>
                  </a:prstGeom>
                </p:spPr>
              </p:pic>
              <p:pic>
                <p:nvPicPr>
                  <p:cNvPr id="35" name="그림 34" descr="대칭, 라인, 예술, 램프이(가) 표시된 사진&#10;&#10;자동 생성된 설명">
                    <a:extLst>
                      <a:ext uri="{FF2B5EF4-FFF2-40B4-BE49-F238E27FC236}">
                        <a16:creationId xmlns:a16="http://schemas.microsoft.com/office/drawing/2014/main" id="{53FF351F-D9E1-3951-3F53-729F85E3C301}"/>
                      </a:ext>
                    </a:extLst>
                  </p:cNvPr>
                  <p:cNvPicPr>
                    <a:picLocks/>
                  </p:cNvPicPr>
                  <p:nvPr/>
                </p:nvPicPr>
                <p:blipFill rotWithShape="1">
                  <a:blip r:embed="rId9" cstate="print">
                    <a:extLst>
                      <a:ext uri="{BEBA8EAE-BF5A-486C-A8C5-ECC9F3942E4B}">
                        <a14:imgProps xmlns:a14="http://schemas.microsoft.com/office/drawing/2010/main">
                          <a14:imgLayer r:embed="rId10">
                            <a14:imgEffect>
                              <a14:backgroundRemoval t="0" b="93694" l="4914" r="71979">
                                <a14:foregroundMark x1="11288" y1="30931" x2="25100" y2="300"/>
                                <a14:foregroundMark x1="25100" y1="300" x2="43161" y2="12913"/>
                                <a14:foregroundMark x1="37981" y1="52553" x2="57105" y2="30631"/>
                                <a14:foregroundMark x1="57105" y1="30631" x2="71979" y2="28228"/>
                                <a14:foregroundMark x1="34661" y1="64865" x2="46082" y2="93694"/>
                                <a14:foregroundMark x1="32271" y1="78979" x2="30943" y2="90390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" t="8559" r="49832" b="16769"/>
                  <a:stretch/>
                </p:blipFill>
                <p:spPr>
                  <a:xfrm>
                    <a:off x="7808555" y="4082341"/>
                    <a:ext cx="2554987" cy="1439168"/>
                  </a:xfrm>
                  <a:prstGeom prst="rect">
                    <a:avLst/>
                  </a:prstGeom>
                </p:spPr>
              </p:pic>
              <p:pic>
                <p:nvPicPr>
                  <p:cNvPr id="36" name="그림 35" descr="예술, 대칭, 직사각형, 스크린샷이(가) 표시된 사진&#10;&#10;자동 생성된 설명">
                    <a:extLst>
                      <a:ext uri="{FF2B5EF4-FFF2-40B4-BE49-F238E27FC236}">
                        <a16:creationId xmlns:a16="http://schemas.microsoft.com/office/drawing/2014/main" id="{024F3793-32BD-9F0F-6718-F8B17899B9EC}"/>
                      </a:ext>
                    </a:extLst>
                  </p:cNvPr>
                  <p:cNvPicPr>
                    <a:picLocks/>
                  </p:cNvPicPr>
                  <p:nvPr/>
                </p:nvPicPr>
                <p:blipFill rotWithShape="1">
                  <a:blip r:embed="rId11" cstate="print">
                    <a:extLst>
                      <a:ext uri="{BEBA8EAE-BF5A-486C-A8C5-ECC9F3942E4B}">
                        <a14:imgProps xmlns:a14="http://schemas.microsoft.com/office/drawing/2010/main">
                          <a14:imgLayer r:embed="rId12">
                            <a14:imgEffect>
                              <a14:backgroundRemoval t="4000" b="98286" l="4927" r="70972">
                                <a14:foregroundMark x1="12650" y1="31143" x2="29161" y2="4286"/>
                                <a14:foregroundMark x1="29161" y1="4286" x2="30360" y2="4000"/>
                                <a14:foregroundMark x1="31025" y1="45143" x2="46338" y2="4286"/>
                                <a14:foregroundMark x1="29561" y1="65429" x2="41145" y2="98571"/>
                                <a14:foregroundMark x1="38615" y1="47143" x2="52597" y2="24000"/>
                                <a14:foregroundMark x1="52597" y1="24000" x2="70972" y2="9714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10746" r="49749" b="18224"/>
                  <a:stretch/>
                </p:blipFill>
                <p:spPr>
                  <a:xfrm>
                    <a:off x="7808208" y="5482888"/>
                    <a:ext cx="2554987" cy="1439168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6" name="그룹 25">
                  <a:extLst>
                    <a:ext uri="{FF2B5EF4-FFF2-40B4-BE49-F238E27FC236}">
                      <a16:creationId xmlns:a16="http://schemas.microsoft.com/office/drawing/2014/main" id="{BCF10377-F921-148A-E8A6-FA28456AA28E}"/>
                    </a:ext>
                  </a:extLst>
                </p:cNvPr>
                <p:cNvGrpSpPr/>
                <p:nvPr/>
              </p:nvGrpSpPr>
              <p:grpSpPr>
                <a:xfrm>
                  <a:off x="9069010" y="821673"/>
                  <a:ext cx="896399" cy="5943018"/>
                  <a:chOff x="8999999" y="878130"/>
                  <a:chExt cx="896399" cy="5943018"/>
                </a:xfrm>
              </p:grpSpPr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43C34C97-A053-CBF1-ACDD-3466E6ACDB81}"/>
                      </a:ext>
                    </a:extLst>
                  </p:cNvPr>
                  <p:cNvSpPr txBox="1"/>
                  <p:nvPr/>
                </p:nvSpPr>
                <p:spPr>
                  <a:xfrm>
                    <a:off x="8999999" y="878130"/>
                    <a:ext cx="896399" cy="369460"/>
                  </a:xfrm>
                  <a:prstGeom prst="rect">
                    <a:avLst/>
                  </a:prstGeom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801" dirty="0"/>
                      <a:t>0.5mm</a:t>
                    </a:r>
                    <a:endParaRPr lang="ko-KR" altLang="en-US" sz="1801" dirty="0"/>
                  </a:p>
                </p:txBody>
              </p:sp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C1620BD6-E473-62DD-6260-FD560EB129A1}"/>
                      </a:ext>
                    </a:extLst>
                  </p:cNvPr>
                  <p:cNvSpPr txBox="1"/>
                  <p:nvPr/>
                </p:nvSpPr>
                <p:spPr>
                  <a:xfrm>
                    <a:off x="8999999" y="2248748"/>
                    <a:ext cx="896399" cy="369460"/>
                  </a:xfrm>
                  <a:prstGeom prst="rect">
                    <a:avLst/>
                  </a:prstGeom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801" dirty="0"/>
                      <a:t>0.6mm</a:t>
                    </a:r>
                    <a:endParaRPr lang="ko-KR" altLang="en-US" sz="1801" dirty="0"/>
                  </a:p>
                </p:txBody>
              </p:sp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45F2E8A7-D70C-7505-E129-6DEA4D81AF38}"/>
                      </a:ext>
                    </a:extLst>
                  </p:cNvPr>
                  <p:cNvSpPr txBox="1"/>
                  <p:nvPr/>
                </p:nvSpPr>
                <p:spPr>
                  <a:xfrm>
                    <a:off x="8999999" y="3649728"/>
                    <a:ext cx="896399" cy="369460"/>
                  </a:xfrm>
                  <a:prstGeom prst="rect">
                    <a:avLst/>
                  </a:prstGeom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801" dirty="0"/>
                      <a:t>0.7mm</a:t>
                    </a:r>
                    <a:endParaRPr lang="ko-KR" altLang="en-US" sz="1801" dirty="0"/>
                  </a:p>
                </p:txBody>
              </p:sp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0D03E558-48CB-9844-6260-C43716A8C046}"/>
                      </a:ext>
                    </a:extLst>
                  </p:cNvPr>
                  <p:cNvSpPr txBox="1"/>
                  <p:nvPr/>
                </p:nvSpPr>
                <p:spPr>
                  <a:xfrm>
                    <a:off x="8999999" y="5050709"/>
                    <a:ext cx="896399" cy="369460"/>
                  </a:xfrm>
                  <a:prstGeom prst="rect">
                    <a:avLst/>
                  </a:prstGeom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801" dirty="0"/>
                      <a:t>0.8mm</a:t>
                    </a:r>
                    <a:endParaRPr lang="ko-KR" altLang="en-US" sz="1801" dirty="0"/>
                  </a:p>
                </p:txBody>
              </p:sp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74E2FAE0-7019-0A8F-D224-95694BB7AF58}"/>
                      </a:ext>
                    </a:extLst>
                  </p:cNvPr>
                  <p:cNvSpPr txBox="1"/>
                  <p:nvPr/>
                </p:nvSpPr>
                <p:spPr>
                  <a:xfrm>
                    <a:off x="8999999" y="6451688"/>
                    <a:ext cx="896399" cy="369460"/>
                  </a:xfrm>
                  <a:prstGeom prst="rect">
                    <a:avLst/>
                  </a:prstGeom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801" dirty="0"/>
                      <a:t>0.9mm</a:t>
                    </a:r>
                    <a:endParaRPr lang="ko-KR" altLang="en-US" sz="1801" dirty="0"/>
                  </a:p>
                </p:txBody>
              </p:sp>
            </p:grpSp>
          </p:grpSp>
          <p:cxnSp>
            <p:nvCxnSpPr>
              <p:cNvPr id="20" name="직선 연결선 19">
                <a:extLst>
                  <a:ext uri="{FF2B5EF4-FFF2-40B4-BE49-F238E27FC236}">
                    <a16:creationId xmlns:a16="http://schemas.microsoft.com/office/drawing/2014/main" id="{747642AF-5E75-1BBE-5493-9742D725E67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366142" y="766981"/>
                <a:ext cx="61346" cy="62464"/>
              </a:xfrm>
              <a:prstGeom prst="line">
                <a:avLst/>
              </a:prstGeom>
              <a:ln w="69850"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7400C16C-FF4C-76AA-D37A-D33413A7953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362885" y="1989382"/>
                <a:ext cx="67860" cy="69749"/>
              </a:xfrm>
              <a:prstGeom prst="line">
                <a:avLst/>
              </a:prstGeom>
              <a:ln w="69850"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id="{F637CF88-9A0A-F2F2-E7DB-2D5811E6030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372611" y="3304279"/>
                <a:ext cx="79082" cy="86172"/>
              </a:xfrm>
              <a:prstGeom prst="line">
                <a:avLst/>
              </a:prstGeom>
              <a:ln w="69850"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직선 연결선 22">
                <a:extLst>
                  <a:ext uri="{FF2B5EF4-FFF2-40B4-BE49-F238E27FC236}">
                    <a16:creationId xmlns:a16="http://schemas.microsoft.com/office/drawing/2014/main" id="{6B22608A-D251-7A72-DFFD-D09DB6FB540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297313" y="4626868"/>
                <a:ext cx="103286" cy="94084"/>
              </a:xfrm>
              <a:prstGeom prst="line">
                <a:avLst/>
              </a:prstGeom>
              <a:ln w="69850"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>
                <a:extLst>
                  <a:ext uri="{FF2B5EF4-FFF2-40B4-BE49-F238E27FC236}">
                    <a16:creationId xmlns:a16="http://schemas.microsoft.com/office/drawing/2014/main" id="{E6556931-D416-3E6E-8AC3-5FFA98FE560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250921" y="5958273"/>
                <a:ext cx="128077" cy="114610"/>
              </a:xfrm>
              <a:prstGeom prst="line">
                <a:avLst/>
              </a:prstGeom>
              <a:ln w="69850"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5F07ED3-E682-3748-C589-5B83FF3610C0}"/>
                </a:ext>
              </a:extLst>
            </p:cNvPr>
            <p:cNvSpPr txBox="1"/>
            <p:nvPr/>
          </p:nvSpPr>
          <p:spPr>
            <a:xfrm>
              <a:off x="8725694" y="349256"/>
              <a:ext cx="379562" cy="523220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accent3">
                      <a:lumMod val="75000"/>
                    </a:schemeClr>
                  </a:solidFill>
                </a:rPr>
                <a:t>T</a:t>
              </a:r>
              <a:endParaRPr lang="ko-KR" altLang="en-US" sz="2800" b="1" dirty="0">
                <a:solidFill>
                  <a:schemeClr val="accent3">
                    <a:lumMod val="7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381969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6206E3A1-93B5-E586-4332-DB448B31D0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7006" y="771119"/>
            <a:ext cx="8859634" cy="5315780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4EDBEC49-9197-6FA1-8189-ABACD10B4F5C}"/>
              </a:ext>
            </a:extLst>
          </p:cNvPr>
          <p:cNvGrpSpPr/>
          <p:nvPr/>
        </p:nvGrpSpPr>
        <p:grpSpPr>
          <a:xfrm>
            <a:off x="8398313" y="77240"/>
            <a:ext cx="2557418" cy="6703522"/>
            <a:chOff x="8450924" y="77239"/>
            <a:chExt cx="2557418" cy="6703521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DCC6BB89-9825-1A22-5E78-7EE4E54B6B46}"/>
                </a:ext>
              </a:extLst>
            </p:cNvPr>
            <p:cNvGrpSpPr/>
            <p:nvPr/>
          </p:nvGrpSpPr>
          <p:grpSpPr>
            <a:xfrm>
              <a:off x="8450924" y="77239"/>
              <a:ext cx="2557418" cy="6703521"/>
              <a:chOff x="8450924" y="77239"/>
              <a:chExt cx="2557418" cy="6703521"/>
            </a:xfrm>
          </p:grpSpPr>
          <p:grpSp>
            <p:nvGrpSpPr>
              <p:cNvPr id="19" name="그룹 18">
                <a:extLst>
                  <a:ext uri="{FF2B5EF4-FFF2-40B4-BE49-F238E27FC236}">
                    <a16:creationId xmlns:a16="http://schemas.microsoft.com/office/drawing/2014/main" id="{0454145F-E0C1-A9A5-E0E9-D1FE9CC02CC4}"/>
                  </a:ext>
                </a:extLst>
              </p:cNvPr>
              <p:cNvGrpSpPr/>
              <p:nvPr/>
            </p:nvGrpSpPr>
            <p:grpSpPr>
              <a:xfrm>
                <a:off x="8450924" y="77239"/>
                <a:ext cx="2557418" cy="6703521"/>
                <a:chOff x="8790229" y="77239"/>
                <a:chExt cx="2557418" cy="6703521"/>
              </a:xfrm>
            </p:grpSpPr>
            <p:grpSp>
              <p:nvGrpSpPr>
                <p:cNvPr id="25" name="그룹 24">
                  <a:extLst>
                    <a:ext uri="{FF2B5EF4-FFF2-40B4-BE49-F238E27FC236}">
                      <a16:creationId xmlns:a16="http://schemas.microsoft.com/office/drawing/2014/main" id="{7FA78DB0-8EAF-4A50-9CC2-DF458D5CFC16}"/>
                    </a:ext>
                  </a:extLst>
                </p:cNvPr>
                <p:cNvGrpSpPr/>
                <p:nvPr/>
              </p:nvGrpSpPr>
              <p:grpSpPr>
                <a:xfrm>
                  <a:off x="8790229" y="77239"/>
                  <a:ext cx="2557418" cy="6703521"/>
                  <a:chOff x="7806818" y="218535"/>
                  <a:chExt cx="2557418" cy="6703521"/>
                </a:xfrm>
              </p:grpSpPr>
              <p:pic>
                <p:nvPicPr>
                  <p:cNvPr id="32" name="그림 31" descr="스크린샷, 대칭, 라인, 예술이(가) 표시된 사진&#10;&#10;자동 생성된 설명">
                    <a:extLst>
                      <a:ext uri="{FF2B5EF4-FFF2-40B4-BE49-F238E27FC236}">
                        <a16:creationId xmlns:a16="http://schemas.microsoft.com/office/drawing/2014/main" id="{7EF2A028-236E-A787-94C5-BC93524AAF9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" cstate="print"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ackgroundRemoval t="2556" b="95847" l="7979" r="72606">
                                <a14:foregroundMark x1="30186" y1="12141" x2="50133" y2="41853"/>
                                <a14:foregroundMark x1="18351" y1="6390" x2="14096" y2="36102"/>
                                <a14:foregroundMark x1="14761" y1="23003" x2="40691" y2="67732"/>
                                <a14:foregroundMark x1="40691" y1="67732" x2="43218" y2="70288"/>
                                <a14:foregroundMark x1="35904" y1="71565" x2="41888" y2="95847"/>
                                <a14:foregroundMark x1="45612" y1="40575" x2="63431" y2="42492"/>
                                <a14:foregroundMark x1="11170" y1="18211" x2="13165" y2="2556"/>
                                <a14:foregroundMark x1="7979" y1="19808" x2="9309" y2="19808"/>
                                <a14:foregroundMark x1="46277" y1="14058" x2="72606" y2="18850"/>
                                <a14:foregroundMark x1="25000" y1="68051" x2="22606" y2="63898"/>
                                <a14:foregroundMark x1="16888" y1="48243" x2="15957" y2="46326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13057" r="49749" b="20572"/>
                  <a:stretch/>
                </p:blipFill>
                <p:spPr>
                  <a:xfrm>
                    <a:off x="7807861" y="218535"/>
                    <a:ext cx="2556375" cy="1202584"/>
                  </a:xfrm>
                  <a:prstGeom prst="rect">
                    <a:avLst/>
                  </a:prstGeom>
                </p:spPr>
              </p:pic>
              <p:pic>
                <p:nvPicPr>
                  <p:cNvPr id="33" name="그림 32" descr="대칭, 예술, 빛, 램프이(가) 표시된 사진&#10;&#10;자동 생성된 설명">
                    <a:extLst>
                      <a:ext uri="{FF2B5EF4-FFF2-40B4-BE49-F238E27FC236}">
                        <a16:creationId xmlns:a16="http://schemas.microsoft.com/office/drawing/2014/main" id="{AA7109E0-471B-FAA9-4D21-2F8D68BBD66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5" cstate="print">
                    <a:extLst>
                      <a:ext uri="{BEBA8EAE-BF5A-486C-A8C5-ECC9F3942E4B}">
                        <a14:imgProps xmlns:a14="http://schemas.microsoft.com/office/drawing/2010/main">
                          <a14:imgLayer r:embed="rId6">
                            <a14:imgEffect>
                              <a14:backgroundRemoval t="1917" b="92652" l="2660" r="91223">
                                <a14:foregroundMark x1="27793" y1="39617" x2="67952" y2="30351"/>
                                <a14:foregroundMark x1="60106" y1="82748" x2="87234" y2="10543"/>
                                <a14:foregroundMark x1="80585" y1="19169" x2="41223" y2="23003"/>
                                <a14:foregroundMark x1="18085" y1="7348" x2="26995" y2="1917"/>
                                <a14:foregroundMark x1="90027" y1="23323" x2="91356" y2="25240"/>
                                <a14:foregroundMark x1="71277" y1="92652" x2="58112" y2="92652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11928" r="49749" b="14232"/>
                  <a:stretch/>
                </p:blipFill>
                <p:spPr>
                  <a:xfrm>
                    <a:off x="7806818" y="1382499"/>
                    <a:ext cx="2556377" cy="1337914"/>
                  </a:xfrm>
                  <a:prstGeom prst="rect">
                    <a:avLst/>
                  </a:prstGeom>
                </p:spPr>
              </p:pic>
              <p:pic>
                <p:nvPicPr>
                  <p:cNvPr id="34" name="그림 33" descr="대칭, 라인, 스크린샷, 예술이(가) 표시된 사진&#10;&#10;자동 생성된 설명">
                    <a:extLst>
                      <a:ext uri="{FF2B5EF4-FFF2-40B4-BE49-F238E27FC236}">
                        <a16:creationId xmlns:a16="http://schemas.microsoft.com/office/drawing/2014/main" id="{F6B1D1FA-0DCF-C8E3-9FE8-1113111C0576}"/>
                      </a:ext>
                    </a:extLst>
                  </p:cNvPr>
                  <p:cNvPicPr>
                    <a:picLocks/>
                  </p:cNvPicPr>
                  <p:nvPr/>
                </p:nvPicPr>
                <p:blipFill rotWithShape="1">
                  <a:blip r:embed="rId7" cstate="print">
                    <a:extLst>
                      <a:ext uri="{BEBA8EAE-BF5A-486C-A8C5-ECC9F3942E4B}">
                        <a14:imgProps xmlns:a14="http://schemas.microsoft.com/office/drawing/2010/main">
                          <a14:imgLayer r:embed="rId8">
                            <a14:imgEffect>
                              <a14:backgroundRemoval t="585" b="97661" l="4800" r="96667">
                                <a14:foregroundMark x1="40133" y1="20760" x2="48267" y2="70175"/>
                                <a14:foregroundMark x1="49600" y1="35965" x2="66000" y2="79825"/>
                                <a14:foregroundMark x1="66000" y1="79825" x2="69333" y2="81287"/>
                                <a14:foregroundMark x1="71867" y1="34795" x2="56267" y2="58480"/>
                                <a14:foregroundMark x1="43067" y1="89766" x2="29200" y2="35965"/>
                                <a14:foregroundMark x1="25467" y1="53801" x2="18933" y2="32749"/>
                                <a14:foregroundMark x1="18000" y1="41520" x2="14400" y2="23977"/>
                                <a14:foregroundMark x1="12133" y1="20760" x2="34400" y2="14327"/>
                                <a14:foregroundMark x1="15867" y1="15497" x2="16133" y2="585"/>
                                <a14:foregroundMark x1="33600" y1="74269" x2="32933" y2="97953"/>
                                <a14:foregroundMark x1="70800" y1="35673" x2="79867" y2="11404"/>
                                <a14:foregroundMark x1="82267" y1="40643" x2="90400" y2="19591"/>
                                <a14:foregroundMark x1="91200" y1="25731" x2="96667" y2="19591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10996" r="49670" b="16322"/>
                  <a:stretch/>
                </p:blipFill>
                <p:spPr>
                  <a:xfrm>
                    <a:off x="7808902" y="2681793"/>
                    <a:ext cx="2554987" cy="1439168"/>
                  </a:xfrm>
                  <a:prstGeom prst="rect">
                    <a:avLst/>
                  </a:prstGeom>
                </p:spPr>
              </p:pic>
              <p:pic>
                <p:nvPicPr>
                  <p:cNvPr id="35" name="그림 34" descr="대칭, 라인, 예술, 램프이(가) 표시된 사진&#10;&#10;자동 생성된 설명">
                    <a:extLst>
                      <a:ext uri="{FF2B5EF4-FFF2-40B4-BE49-F238E27FC236}">
                        <a16:creationId xmlns:a16="http://schemas.microsoft.com/office/drawing/2014/main" id="{A93D88C7-97EA-46E5-BF52-46609D7B373B}"/>
                      </a:ext>
                    </a:extLst>
                  </p:cNvPr>
                  <p:cNvPicPr>
                    <a:picLocks/>
                  </p:cNvPicPr>
                  <p:nvPr/>
                </p:nvPicPr>
                <p:blipFill rotWithShape="1">
                  <a:blip r:embed="rId9" cstate="print">
                    <a:extLst>
                      <a:ext uri="{BEBA8EAE-BF5A-486C-A8C5-ECC9F3942E4B}">
                        <a14:imgProps xmlns:a14="http://schemas.microsoft.com/office/drawing/2010/main">
                          <a14:imgLayer r:embed="rId10">
                            <a14:imgEffect>
                              <a14:backgroundRemoval t="0" b="93694" l="4914" r="71979">
                                <a14:foregroundMark x1="11288" y1="30931" x2="25100" y2="300"/>
                                <a14:foregroundMark x1="25100" y1="300" x2="43161" y2="12913"/>
                                <a14:foregroundMark x1="37981" y1="52553" x2="57105" y2="30631"/>
                                <a14:foregroundMark x1="57105" y1="30631" x2="71979" y2="28228"/>
                                <a14:foregroundMark x1="34661" y1="64865" x2="46082" y2="93694"/>
                                <a14:foregroundMark x1="32271" y1="78979" x2="30943" y2="90390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" t="8559" r="49832" b="16769"/>
                  <a:stretch/>
                </p:blipFill>
                <p:spPr>
                  <a:xfrm>
                    <a:off x="7808555" y="4082341"/>
                    <a:ext cx="2554987" cy="1439168"/>
                  </a:xfrm>
                  <a:prstGeom prst="rect">
                    <a:avLst/>
                  </a:prstGeom>
                </p:spPr>
              </p:pic>
              <p:pic>
                <p:nvPicPr>
                  <p:cNvPr id="36" name="그림 35" descr="예술, 대칭, 직사각형, 스크린샷이(가) 표시된 사진&#10;&#10;자동 생성된 설명">
                    <a:extLst>
                      <a:ext uri="{FF2B5EF4-FFF2-40B4-BE49-F238E27FC236}">
                        <a16:creationId xmlns:a16="http://schemas.microsoft.com/office/drawing/2014/main" id="{CD06F01D-9618-5EDC-EC95-EFEBFF7C19D9}"/>
                      </a:ext>
                    </a:extLst>
                  </p:cNvPr>
                  <p:cNvPicPr>
                    <a:picLocks/>
                  </p:cNvPicPr>
                  <p:nvPr/>
                </p:nvPicPr>
                <p:blipFill rotWithShape="1">
                  <a:blip r:embed="rId11" cstate="print">
                    <a:extLst>
                      <a:ext uri="{BEBA8EAE-BF5A-486C-A8C5-ECC9F3942E4B}">
                        <a14:imgProps xmlns:a14="http://schemas.microsoft.com/office/drawing/2010/main">
                          <a14:imgLayer r:embed="rId12">
                            <a14:imgEffect>
                              <a14:backgroundRemoval t="4000" b="98286" l="4927" r="70972">
                                <a14:foregroundMark x1="12650" y1="31143" x2="29161" y2="4286"/>
                                <a14:foregroundMark x1="29161" y1="4286" x2="30360" y2="4000"/>
                                <a14:foregroundMark x1="31025" y1="45143" x2="46338" y2="4286"/>
                                <a14:foregroundMark x1="29561" y1="65429" x2="41145" y2="98571"/>
                                <a14:foregroundMark x1="38615" y1="47143" x2="52597" y2="24000"/>
                                <a14:foregroundMark x1="52597" y1="24000" x2="70972" y2="9714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10746" r="49749" b="18224"/>
                  <a:stretch/>
                </p:blipFill>
                <p:spPr>
                  <a:xfrm>
                    <a:off x="7808208" y="5482888"/>
                    <a:ext cx="2554987" cy="1439168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6" name="그룹 25">
                  <a:extLst>
                    <a:ext uri="{FF2B5EF4-FFF2-40B4-BE49-F238E27FC236}">
                      <a16:creationId xmlns:a16="http://schemas.microsoft.com/office/drawing/2014/main" id="{A42F3305-9D99-C467-841F-116262E861B5}"/>
                    </a:ext>
                  </a:extLst>
                </p:cNvPr>
                <p:cNvGrpSpPr/>
                <p:nvPr/>
              </p:nvGrpSpPr>
              <p:grpSpPr>
                <a:xfrm>
                  <a:off x="9069010" y="821673"/>
                  <a:ext cx="896399" cy="5943018"/>
                  <a:chOff x="8999999" y="878130"/>
                  <a:chExt cx="896399" cy="5943018"/>
                </a:xfrm>
              </p:grpSpPr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486BC12E-9404-B22F-EE29-A9B9922C8863}"/>
                      </a:ext>
                    </a:extLst>
                  </p:cNvPr>
                  <p:cNvSpPr txBox="1"/>
                  <p:nvPr/>
                </p:nvSpPr>
                <p:spPr>
                  <a:xfrm>
                    <a:off x="8999999" y="878130"/>
                    <a:ext cx="896399" cy="369460"/>
                  </a:xfrm>
                  <a:prstGeom prst="rect">
                    <a:avLst/>
                  </a:prstGeom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801" dirty="0"/>
                      <a:t>0.5mm</a:t>
                    </a:r>
                    <a:endParaRPr lang="ko-KR" altLang="en-US" sz="1801" dirty="0"/>
                  </a:p>
                </p:txBody>
              </p:sp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B5856B08-27BE-DEC0-F0CF-A4ABE29F6550}"/>
                      </a:ext>
                    </a:extLst>
                  </p:cNvPr>
                  <p:cNvSpPr txBox="1"/>
                  <p:nvPr/>
                </p:nvSpPr>
                <p:spPr>
                  <a:xfrm>
                    <a:off x="8999999" y="2248748"/>
                    <a:ext cx="896399" cy="369460"/>
                  </a:xfrm>
                  <a:prstGeom prst="rect">
                    <a:avLst/>
                  </a:prstGeom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801" dirty="0"/>
                      <a:t>0.6mm</a:t>
                    </a:r>
                    <a:endParaRPr lang="ko-KR" altLang="en-US" sz="1801" dirty="0"/>
                  </a:p>
                </p:txBody>
              </p:sp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E8D22A59-C2BD-B821-B0C0-FB4A23A41BB1}"/>
                      </a:ext>
                    </a:extLst>
                  </p:cNvPr>
                  <p:cNvSpPr txBox="1"/>
                  <p:nvPr/>
                </p:nvSpPr>
                <p:spPr>
                  <a:xfrm>
                    <a:off x="8999999" y="3649728"/>
                    <a:ext cx="896399" cy="369460"/>
                  </a:xfrm>
                  <a:prstGeom prst="rect">
                    <a:avLst/>
                  </a:prstGeom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801" dirty="0"/>
                      <a:t>0.7mm</a:t>
                    </a:r>
                    <a:endParaRPr lang="ko-KR" altLang="en-US" sz="1801" dirty="0"/>
                  </a:p>
                </p:txBody>
              </p:sp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5420BC81-A40A-507F-DFCC-F77B6509BD30}"/>
                      </a:ext>
                    </a:extLst>
                  </p:cNvPr>
                  <p:cNvSpPr txBox="1"/>
                  <p:nvPr/>
                </p:nvSpPr>
                <p:spPr>
                  <a:xfrm>
                    <a:off x="8999999" y="5050709"/>
                    <a:ext cx="896399" cy="369460"/>
                  </a:xfrm>
                  <a:prstGeom prst="rect">
                    <a:avLst/>
                  </a:prstGeom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801" dirty="0"/>
                      <a:t>0.8mm</a:t>
                    </a:r>
                    <a:endParaRPr lang="ko-KR" altLang="en-US" sz="1801" dirty="0"/>
                  </a:p>
                </p:txBody>
              </p:sp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626F5263-1EC0-13FE-B6EF-1BD3A463A972}"/>
                      </a:ext>
                    </a:extLst>
                  </p:cNvPr>
                  <p:cNvSpPr txBox="1"/>
                  <p:nvPr/>
                </p:nvSpPr>
                <p:spPr>
                  <a:xfrm>
                    <a:off x="8999999" y="6451688"/>
                    <a:ext cx="896399" cy="369460"/>
                  </a:xfrm>
                  <a:prstGeom prst="rect">
                    <a:avLst/>
                  </a:prstGeom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801" dirty="0"/>
                      <a:t>0.9mm</a:t>
                    </a:r>
                    <a:endParaRPr lang="ko-KR" altLang="en-US" sz="1801" dirty="0"/>
                  </a:p>
                </p:txBody>
              </p:sp>
            </p:grpSp>
          </p:grpSp>
          <p:cxnSp>
            <p:nvCxnSpPr>
              <p:cNvPr id="20" name="직선 연결선 19">
                <a:extLst>
                  <a:ext uri="{FF2B5EF4-FFF2-40B4-BE49-F238E27FC236}">
                    <a16:creationId xmlns:a16="http://schemas.microsoft.com/office/drawing/2014/main" id="{9AD714F7-D08F-BF0E-3CA0-B4CAB3086FE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366142" y="766981"/>
                <a:ext cx="61346" cy="62464"/>
              </a:xfrm>
              <a:prstGeom prst="line">
                <a:avLst/>
              </a:prstGeom>
              <a:ln w="69850"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282A00B2-D88F-AB3A-1B51-1EDB6651CBA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362885" y="1989382"/>
                <a:ext cx="67860" cy="69749"/>
              </a:xfrm>
              <a:prstGeom prst="line">
                <a:avLst/>
              </a:prstGeom>
              <a:ln w="69850"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id="{643881E7-B0ED-0171-61D2-BD96D56D592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372611" y="3304279"/>
                <a:ext cx="79082" cy="86172"/>
              </a:xfrm>
              <a:prstGeom prst="line">
                <a:avLst/>
              </a:prstGeom>
              <a:ln w="69850"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직선 연결선 22">
                <a:extLst>
                  <a:ext uri="{FF2B5EF4-FFF2-40B4-BE49-F238E27FC236}">
                    <a16:creationId xmlns:a16="http://schemas.microsoft.com/office/drawing/2014/main" id="{24BADADA-9D9C-60A6-DC56-D5EAF5E1E7A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297313" y="4626868"/>
                <a:ext cx="103286" cy="94084"/>
              </a:xfrm>
              <a:prstGeom prst="line">
                <a:avLst/>
              </a:prstGeom>
              <a:ln w="69850"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>
                <a:extLst>
                  <a:ext uri="{FF2B5EF4-FFF2-40B4-BE49-F238E27FC236}">
                    <a16:creationId xmlns:a16="http://schemas.microsoft.com/office/drawing/2014/main" id="{43EAC405-C6B2-2470-16DD-FF6C5870F98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250921" y="5958273"/>
                <a:ext cx="128077" cy="114610"/>
              </a:xfrm>
              <a:prstGeom prst="line">
                <a:avLst/>
              </a:prstGeom>
              <a:ln w="69850"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1434712-CF41-4603-5B80-282C858C404C}"/>
                </a:ext>
              </a:extLst>
            </p:cNvPr>
            <p:cNvSpPr txBox="1"/>
            <p:nvPr/>
          </p:nvSpPr>
          <p:spPr>
            <a:xfrm>
              <a:off x="8725694" y="349256"/>
              <a:ext cx="379562" cy="523220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accent3">
                      <a:lumMod val="75000"/>
                    </a:schemeClr>
                  </a:solidFill>
                </a:rPr>
                <a:t>T</a:t>
              </a:r>
              <a:endParaRPr lang="ko-KR" altLang="en-US" sz="2800" b="1" dirty="0">
                <a:solidFill>
                  <a:schemeClr val="accent3">
                    <a:lumMod val="7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890925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6206E3A1-93B5-E586-4332-DB448B31D0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5004" y="769918"/>
            <a:ext cx="8863637" cy="5318182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FCA09191-E1D4-0A2E-D5E6-2A50D7B7DEF2}"/>
              </a:ext>
            </a:extLst>
          </p:cNvPr>
          <p:cNvGrpSpPr/>
          <p:nvPr/>
        </p:nvGrpSpPr>
        <p:grpSpPr>
          <a:xfrm>
            <a:off x="8398313" y="77240"/>
            <a:ext cx="2557418" cy="6703522"/>
            <a:chOff x="8450924" y="77239"/>
            <a:chExt cx="2557418" cy="6703521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40A4390B-BF68-5552-5E3D-B7A0F74143B1}"/>
                </a:ext>
              </a:extLst>
            </p:cNvPr>
            <p:cNvGrpSpPr/>
            <p:nvPr/>
          </p:nvGrpSpPr>
          <p:grpSpPr>
            <a:xfrm>
              <a:off x="8450924" y="77239"/>
              <a:ext cx="2557418" cy="6703521"/>
              <a:chOff x="8450924" y="77239"/>
              <a:chExt cx="2557418" cy="6703521"/>
            </a:xfrm>
          </p:grpSpPr>
          <p:grpSp>
            <p:nvGrpSpPr>
              <p:cNvPr id="19" name="그룹 18">
                <a:extLst>
                  <a:ext uri="{FF2B5EF4-FFF2-40B4-BE49-F238E27FC236}">
                    <a16:creationId xmlns:a16="http://schemas.microsoft.com/office/drawing/2014/main" id="{1AABA1F7-D47E-6434-E228-284E2573FAED}"/>
                  </a:ext>
                </a:extLst>
              </p:cNvPr>
              <p:cNvGrpSpPr/>
              <p:nvPr/>
            </p:nvGrpSpPr>
            <p:grpSpPr>
              <a:xfrm>
                <a:off x="8450924" y="77239"/>
                <a:ext cx="2557418" cy="6703521"/>
                <a:chOff x="8790229" y="77239"/>
                <a:chExt cx="2557418" cy="6703521"/>
              </a:xfrm>
            </p:grpSpPr>
            <p:grpSp>
              <p:nvGrpSpPr>
                <p:cNvPr id="25" name="그룹 24">
                  <a:extLst>
                    <a:ext uri="{FF2B5EF4-FFF2-40B4-BE49-F238E27FC236}">
                      <a16:creationId xmlns:a16="http://schemas.microsoft.com/office/drawing/2014/main" id="{A4844321-B35C-6505-B528-DEA266AF88A9}"/>
                    </a:ext>
                  </a:extLst>
                </p:cNvPr>
                <p:cNvGrpSpPr/>
                <p:nvPr/>
              </p:nvGrpSpPr>
              <p:grpSpPr>
                <a:xfrm>
                  <a:off x="8790229" y="77239"/>
                  <a:ext cx="2557418" cy="6703521"/>
                  <a:chOff x="7806818" y="218535"/>
                  <a:chExt cx="2557418" cy="6703521"/>
                </a:xfrm>
              </p:grpSpPr>
              <p:pic>
                <p:nvPicPr>
                  <p:cNvPr id="32" name="그림 31" descr="스크린샷, 대칭, 라인, 예술이(가) 표시된 사진&#10;&#10;자동 생성된 설명">
                    <a:extLst>
                      <a:ext uri="{FF2B5EF4-FFF2-40B4-BE49-F238E27FC236}">
                        <a16:creationId xmlns:a16="http://schemas.microsoft.com/office/drawing/2014/main" id="{5C42DEDE-732D-148F-2BDC-ED5E043A362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" cstate="print"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ackgroundRemoval t="2556" b="95847" l="7979" r="72606">
                                <a14:foregroundMark x1="30186" y1="12141" x2="50133" y2="41853"/>
                                <a14:foregroundMark x1="18351" y1="6390" x2="14096" y2="36102"/>
                                <a14:foregroundMark x1="14761" y1="23003" x2="40691" y2="67732"/>
                                <a14:foregroundMark x1="40691" y1="67732" x2="43218" y2="70288"/>
                                <a14:foregroundMark x1="35904" y1="71565" x2="41888" y2="95847"/>
                                <a14:foregroundMark x1="45612" y1="40575" x2="63431" y2="42492"/>
                                <a14:foregroundMark x1="11170" y1="18211" x2="13165" y2="2556"/>
                                <a14:foregroundMark x1="7979" y1="19808" x2="9309" y2="19808"/>
                                <a14:foregroundMark x1="46277" y1="14058" x2="72606" y2="18850"/>
                                <a14:foregroundMark x1="25000" y1="68051" x2="22606" y2="63898"/>
                                <a14:foregroundMark x1="16888" y1="48243" x2="15957" y2="46326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13057" r="49749" b="20572"/>
                  <a:stretch/>
                </p:blipFill>
                <p:spPr>
                  <a:xfrm>
                    <a:off x="7807861" y="218535"/>
                    <a:ext cx="2556375" cy="1202584"/>
                  </a:xfrm>
                  <a:prstGeom prst="rect">
                    <a:avLst/>
                  </a:prstGeom>
                </p:spPr>
              </p:pic>
              <p:pic>
                <p:nvPicPr>
                  <p:cNvPr id="33" name="그림 32" descr="대칭, 예술, 빛, 램프이(가) 표시된 사진&#10;&#10;자동 생성된 설명">
                    <a:extLst>
                      <a:ext uri="{FF2B5EF4-FFF2-40B4-BE49-F238E27FC236}">
                        <a16:creationId xmlns:a16="http://schemas.microsoft.com/office/drawing/2014/main" id="{0C0DF741-4B79-F2A2-FB4E-C71D4D22EA5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5" cstate="print">
                    <a:extLst>
                      <a:ext uri="{BEBA8EAE-BF5A-486C-A8C5-ECC9F3942E4B}">
                        <a14:imgProps xmlns:a14="http://schemas.microsoft.com/office/drawing/2010/main">
                          <a14:imgLayer r:embed="rId6">
                            <a14:imgEffect>
                              <a14:backgroundRemoval t="1917" b="92652" l="2660" r="91223">
                                <a14:foregroundMark x1="27793" y1="39617" x2="67952" y2="30351"/>
                                <a14:foregroundMark x1="60106" y1="82748" x2="87234" y2="10543"/>
                                <a14:foregroundMark x1="80585" y1="19169" x2="41223" y2="23003"/>
                                <a14:foregroundMark x1="18085" y1="7348" x2="26995" y2="1917"/>
                                <a14:foregroundMark x1="90027" y1="23323" x2="91356" y2="25240"/>
                                <a14:foregroundMark x1="71277" y1="92652" x2="58112" y2="92652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11928" r="49749" b="14232"/>
                  <a:stretch/>
                </p:blipFill>
                <p:spPr>
                  <a:xfrm>
                    <a:off x="7806818" y="1382499"/>
                    <a:ext cx="2556377" cy="1337914"/>
                  </a:xfrm>
                  <a:prstGeom prst="rect">
                    <a:avLst/>
                  </a:prstGeom>
                </p:spPr>
              </p:pic>
              <p:pic>
                <p:nvPicPr>
                  <p:cNvPr id="34" name="그림 33" descr="대칭, 라인, 스크린샷, 예술이(가) 표시된 사진&#10;&#10;자동 생성된 설명">
                    <a:extLst>
                      <a:ext uri="{FF2B5EF4-FFF2-40B4-BE49-F238E27FC236}">
                        <a16:creationId xmlns:a16="http://schemas.microsoft.com/office/drawing/2014/main" id="{2B742C6F-3E1F-B7A8-47A9-4DED94845C0D}"/>
                      </a:ext>
                    </a:extLst>
                  </p:cNvPr>
                  <p:cNvPicPr>
                    <a:picLocks/>
                  </p:cNvPicPr>
                  <p:nvPr/>
                </p:nvPicPr>
                <p:blipFill rotWithShape="1">
                  <a:blip r:embed="rId7" cstate="print">
                    <a:extLst>
                      <a:ext uri="{BEBA8EAE-BF5A-486C-A8C5-ECC9F3942E4B}">
                        <a14:imgProps xmlns:a14="http://schemas.microsoft.com/office/drawing/2010/main">
                          <a14:imgLayer r:embed="rId8">
                            <a14:imgEffect>
                              <a14:backgroundRemoval t="585" b="97661" l="4800" r="96667">
                                <a14:foregroundMark x1="40133" y1="20760" x2="48267" y2="70175"/>
                                <a14:foregroundMark x1="49600" y1="35965" x2="66000" y2="79825"/>
                                <a14:foregroundMark x1="66000" y1="79825" x2="69333" y2="81287"/>
                                <a14:foregroundMark x1="71867" y1="34795" x2="56267" y2="58480"/>
                                <a14:foregroundMark x1="43067" y1="89766" x2="29200" y2="35965"/>
                                <a14:foregroundMark x1="25467" y1="53801" x2="18933" y2="32749"/>
                                <a14:foregroundMark x1="18000" y1="41520" x2="14400" y2="23977"/>
                                <a14:foregroundMark x1="12133" y1="20760" x2="34400" y2="14327"/>
                                <a14:foregroundMark x1="15867" y1="15497" x2="16133" y2="585"/>
                                <a14:foregroundMark x1="33600" y1="74269" x2="32933" y2="97953"/>
                                <a14:foregroundMark x1="70800" y1="35673" x2="79867" y2="11404"/>
                                <a14:foregroundMark x1="82267" y1="40643" x2="90400" y2="19591"/>
                                <a14:foregroundMark x1="91200" y1="25731" x2="96667" y2="19591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10996" r="49670" b="16322"/>
                  <a:stretch/>
                </p:blipFill>
                <p:spPr>
                  <a:xfrm>
                    <a:off x="7808902" y="2681793"/>
                    <a:ext cx="2554987" cy="1439168"/>
                  </a:xfrm>
                  <a:prstGeom prst="rect">
                    <a:avLst/>
                  </a:prstGeom>
                </p:spPr>
              </p:pic>
              <p:pic>
                <p:nvPicPr>
                  <p:cNvPr id="35" name="그림 34" descr="대칭, 라인, 예술, 램프이(가) 표시된 사진&#10;&#10;자동 생성된 설명">
                    <a:extLst>
                      <a:ext uri="{FF2B5EF4-FFF2-40B4-BE49-F238E27FC236}">
                        <a16:creationId xmlns:a16="http://schemas.microsoft.com/office/drawing/2014/main" id="{690487A6-624A-2078-E461-3E356C1B85CC}"/>
                      </a:ext>
                    </a:extLst>
                  </p:cNvPr>
                  <p:cNvPicPr>
                    <a:picLocks/>
                  </p:cNvPicPr>
                  <p:nvPr/>
                </p:nvPicPr>
                <p:blipFill rotWithShape="1">
                  <a:blip r:embed="rId9" cstate="print">
                    <a:extLst>
                      <a:ext uri="{BEBA8EAE-BF5A-486C-A8C5-ECC9F3942E4B}">
                        <a14:imgProps xmlns:a14="http://schemas.microsoft.com/office/drawing/2010/main">
                          <a14:imgLayer r:embed="rId10">
                            <a14:imgEffect>
                              <a14:backgroundRemoval t="0" b="93694" l="4914" r="71979">
                                <a14:foregroundMark x1="11288" y1="30931" x2="25100" y2="300"/>
                                <a14:foregroundMark x1="25100" y1="300" x2="43161" y2="12913"/>
                                <a14:foregroundMark x1="37981" y1="52553" x2="57105" y2="30631"/>
                                <a14:foregroundMark x1="57105" y1="30631" x2="71979" y2="28228"/>
                                <a14:foregroundMark x1="34661" y1="64865" x2="46082" y2="93694"/>
                                <a14:foregroundMark x1="32271" y1="78979" x2="30943" y2="90390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" t="8559" r="49832" b="16769"/>
                  <a:stretch/>
                </p:blipFill>
                <p:spPr>
                  <a:xfrm>
                    <a:off x="7808555" y="4082341"/>
                    <a:ext cx="2554987" cy="1439168"/>
                  </a:xfrm>
                  <a:prstGeom prst="rect">
                    <a:avLst/>
                  </a:prstGeom>
                </p:spPr>
              </p:pic>
              <p:pic>
                <p:nvPicPr>
                  <p:cNvPr id="36" name="그림 35" descr="예술, 대칭, 직사각형, 스크린샷이(가) 표시된 사진&#10;&#10;자동 생성된 설명">
                    <a:extLst>
                      <a:ext uri="{FF2B5EF4-FFF2-40B4-BE49-F238E27FC236}">
                        <a16:creationId xmlns:a16="http://schemas.microsoft.com/office/drawing/2014/main" id="{C36BF8B5-6D00-4D7B-72FC-AA2611AD19F9}"/>
                      </a:ext>
                    </a:extLst>
                  </p:cNvPr>
                  <p:cNvPicPr>
                    <a:picLocks/>
                  </p:cNvPicPr>
                  <p:nvPr/>
                </p:nvPicPr>
                <p:blipFill rotWithShape="1">
                  <a:blip r:embed="rId11" cstate="print">
                    <a:extLst>
                      <a:ext uri="{BEBA8EAE-BF5A-486C-A8C5-ECC9F3942E4B}">
                        <a14:imgProps xmlns:a14="http://schemas.microsoft.com/office/drawing/2010/main">
                          <a14:imgLayer r:embed="rId12">
                            <a14:imgEffect>
                              <a14:backgroundRemoval t="4000" b="98286" l="4927" r="70972">
                                <a14:foregroundMark x1="12650" y1="31143" x2="29161" y2="4286"/>
                                <a14:foregroundMark x1="29161" y1="4286" x2="30360" y2="4000"/>
                                <a14:foregroundMark x1="31025" y1="45143" x2="46338" y2="4286"/>
                                <a14:foregroundMark x1="29561" y1="65429" x2="41145" y2="98571"/>
                                <a14:foregroundMark x1="38615" y1="47143" x2="52597" y2="24000"/>
                                <a14:foregroundMark x1="52597" y1="24000" x2="70972" y2="9714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10746" r="49749" b="18224"/>
                  <a:stretch/>
                </p:blipFill>
                <p:spPr>
                  <a:xfrm>
                    <a:off x="7808208" y="5482888"/>
                    <a:ext cx="2554987" cy="1439168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6" name="그룹 25">
                  <a:extLst>
                    <a:ext uri="{FF2B5EF4-FFF2-40B4-BE49-F238E27FC236}">
                      <a16:creationId xmlns:a16="http://schemas.microsoft.com/office/drawing/2014/main" id="{0D848F75-DDE2-809D-1186-48805E9AA669}"/>
                    </a:ext>
                  </a:extLst>
                </p:cNvPr>
                <p:cNvGrpSpPr/>
                <p:nvPr/>
              </p:nvGrpSpPr>
              <p:grpSpPr>
                <a:xfrm>
                  <a:off x="9069010" y="821673"/>
                  <a:ext cx="896399" cy="5943018"/>
                  <a:chOff x="8999999" y="878130"/>
                  <a:chExt cx="896399" cy="5943018"/>
                </a:xfrm>
              </p:grpSpPr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82827F2F-7879-D571-0164-79E6D31A8DE1}"/>
                      </a:ext>
                    </a:extLst>
                  </p:cNvPr>
                  <p:cNvSpPr txBox="1"/>
                  <p:nvPr/>
                </p:nvSpPr>
                <p:spPr>
                  <a:xfrm>
                    <a:off x="8999999" y="878130"/>
                    <a:ext cx="896399" cy="369460"/>
                  </a:xfrm>
                  <a:prstGeom prst="rect">
                    <a:avLst/>
                  </a:prstGeom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801" dirty="0"/>
                      <a:t>0.5mm</a:t>
                    </a:r>
                    <a:endParaRPr lang="ko-KR" altLang="en-US" sz="1801" dirty="0"/>
                  </a:p>
                </p:txBody>
              </p:sp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049013E7-D44D-0BFC-8DDF-5A7CFD18D618}"/>
                      </a:ext>
                    </a:extLst>
                  </p:cNvPr>
                  <p:cNvSpPr txBox="1"/>
                  <p:nvPr/>
                </p:nvSpPr>
                <p:spPr>
                  <a:xfrm>
                    <a:off x="8999999" y="2248748"/>
                    <a:ext cx="896399" cy="369460"/>
                  </a:xfrm>
                  <a:prstGeom prst="rect">
                    <a:avLst/>
                  </a:prstGeom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801" dirty="0"/>
                      <a:t>0.6mm</a:t>
                    </a:r>
                    <a:endParaRPr lang="ko-KR" altLang="en-US" sz="1801" dirty="0"/>
                  </a:p>
                </p:txBody>
              </p:sp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41F17155-5B0A-69EF-E02D-F0EB1B722E4C}"/>
                      </a:ext>
                    </a:extLst>
                  </p:cNvPr>
                  <p:cNvSpPr txBox="1"/>
                  <p:nvPr/>
                </p:nvSpPr>
                <p:spPr>
                  <a:xfrm>
                    <a:off x="8999999" y="3649728"/>
                    <a:ext cx="896399" cy="369460"/>
                  </a:xfrm>
                  <a:prstGeom prst="rect">
                    <a:avLst/>
                  </a:prstGeom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801" dirty="0"/>
                      <a:t>0.7mm</a:t>
                    </a:r>
                    <a:endParaRPr lang="ko-KR" altLang="en-US" sz="1801" dirty="0"/>
                  </a:p>
                </p:txBody>
              </p:sp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13BB5A56-3E04-381C-00D6-6007D3188B76}"/>
                      </a:ext>
                    </a:extLst>
                  </p:cNvPr>
                  <p:cNvSpPr txBox="1"/>
                  <p:nvPr/>
                </p:nvSpPr>
                <p:spPr>
                  <a:xfrm>
                    <a:off x="8999999" y="5050709"/>
                    <a:ext cx="896399" cy="369460"/>
                  </a:xfrm>
                  <a:prstGeom prst="rect">
                    <a:avLst/>
                  </a:prstGeom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801" dirty="0"/>
                      <a:t>0.8mm</a:t>
                    </a:r>
                    <a:endParaRPr lang="ko-KR" altLang="en-US" sz="1801" dirty="0"/>
                  </a:p>
                </p:txBody>
              </p:sp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F96CF2B9-1A79-D0F3-8BED-E29DA300471A}"/>
                      </a:ext>
                    </a:extLst>
                  </p:cNvPr>
                  <p:cNvSpPr txBox="1"/>
                  <p:nvPr/>
                </p:nvSpPr>
                <p:spPr>
                  <a:xfrm>
                    <a:off x="8999999" y="6451688"/>
                    <a:ext cx="896399" cy="369460"/>
                  </a:xfrm>
                  <a:prstGeom prst="rect">
                    <a:avLst/>
                  </a:prstGeom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801" dirty="0"/>
                      <a:t>0.9mm</a:t>
                    </a:r>
                    <a:endParaRPr lang="ko-KR" altLang="en-US" sz="1801" dirty="0"/>
                  </a:p>
                </p:txBody>
              </p:sp>
            </p:grpSp>
          </p:grpSp>
          <p:cxnSp>
            <p:nvCxnSpPr>
              <p:cNvPr id="20" name="직선 연결선 19">
                <a:extLst>
                  <a:ext uri="{FF2B5EF4-FFF2-40B4-BE49-F238E27FC236}">
                    <a16:creationId xmlns:a16="http://schemas.microsoft.com/office/drawing/2014/main" id="{4AC961A2-9B70-E595-A598-0EB1C5CABA1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366142" y="766981"/>
                <a:ext cx="61346" cy="62464"/>
              </a:xfrm>
              <a:prstGeom prst="line">
                <a:avLst/>
              </a:prstGeom>
              <a:ln w="69850"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B914F914-1329-69AB-31D2-2A2C8790489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362885" y="1989382"/>
                <a:ext cx="67860" cy="69749"/>
              </a:xfrm>
              <a:prstGeom prst="line">
                <a:avLst/>
              </a:prstGeom>
              <a:ln w="69850"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id="{2B1E22CE-F06E-CB53-6A00-19F772215D8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372611" y="3304279"/>
                <a:ext cx="79082" cy="86172"/>
              </a:xfrm>
              <a:prstGeom prst="line">
                <a:avLst/>
              </a:prstGeom>
              <a:ln w="69850"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직선 연결선 22">
                <a:extLst>
                  <a:ext uri="{FF2B5EF4-FFF2-40B4-BE49-F238E27FC236}">
                    <a16:creationId xmlns:a16="http://schemas.microsoft.com/office/drawing/2014/main" id="{1565D199-DC19-D33E-A7DB-E1642C819A0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297313" y="4626868"/>
                <a:ext cx="103286" cy="94084"/>
              </a:xfrm>
              <a:prstGeom prst="line">
                <a:avLst/>
              </a:prstGeom>
              <a:ln w="69850"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>
                <a:extLst>
                  <a:ext uri="{FF2B5EF4-FFF2-40B4-BE49-F238E27FC236}">
                    <a16:creationId xmlns:a16="http://schemas.microsoft.com/office/drawing/2014/main" id="{0CBA06B9-3584-2DFF-AD7A-CBEC69206D2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250921" y="5958273"/>
                <a:ext cx="128077" cy="114610"/>
              </a:xfrm>
              <a:prstGeom prst="line">
                <a:avLst/>
              </a:prstGeom>
              <a:ln w="69850"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D7C1AB4-C465-95BD-45D5-989EC4F4EE69}"/>
                </a:ext>
              </a:extLst>
            </p:cNvPr>
            <p:cNvSpPr txBox="1"/>
            <p:nvPr/>
          </p:nvSpPr>
          <p:spPr>
            <a:xfrm>
              <a:off x="8725694" y="349256"/>
              <a:ext cx="379562" cy="523220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accent3">
                      <a:lumMod val="75000"/>
                    </a:schemeClr>
                  </a:solidFill>
                </a:rPr>
                <a:t>T</a:t>
              </a:r>
              <a:endParaRPr lang="ko-KR" altLang="en-US" sz="2800" b="1" dirty="0">
                <a:solidFill>
                  <a:schemeClr val="accent3">
                    <a:lumMod val="7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663501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6206E3A1-93B5-E586-4332-DB448B31D0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9008" y="772325"/>
            <a:ext cx="8855614" cy="5313368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28C055CB-FA1B-444C-5305-2EF3FF2869D0}"/>
              </a:ext>
            </a:extLst>
          </p:cNvPr>
          <p:cNvGrpSpPr/>
          <p:nvPr/>
        </p:nvGrpSpPr>
        <p:grpSpPr>
          <a:xfrm>
            <a:off x="8398313" y="77240"/>
            <a:ext cx="2557418" cy="6703522"/>
            <a:chOff x="8450924" y="77239"/>
            <a:chExt cx="2557418" cy="6703521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15FA2BA2-61E0-CFAC-C65C-07C63C5A30B0}"/>
                </a:ext>
              </a:extLst>
            </p:cNvPr>
            <p:cNvGrpSpPr/>
            <p:nvPr/>
          </p:nvGrpSpPr>
          <p:grpSpPr>
            <a:xfrm>
              <a:off x="8450924" y="77239"/>
              <a:ext cx="2557418" cy="6703521"/>
              <a:chOff x="8450924" y="77239"/>
              <a:chExt cx="2557418" cy="6703521"/>
            </a:xfrm>
          </p:grpSpPr>
          <p:grpSp>
            <p:nvGrpSpPr>
              <p:cNvPr id="19" name="그룹 18">
                <a:extLst>
                  <a:ext uri="{FF2B5EF4-FFF2-40B4-BE49-F238E27FC236}">
                    <a16:creationId xmlns:a16="http://schemas.microsoft.com/office/drawing/2014/main" id="{1B806AEF-685C-E6E3-1F91-5A096693BD71}"/>
                  </a:ext>
                </a:extLst>
              </p:cNvPr>
              <p:cNvGrpSpPr/>
              <p:nvPr/>
            </p:nvGrpSpPr>
            <p:grpSpPr>
              <a:xfrm>
                <a:off x="8450924" y="77239"/>
                <a:ext cx="2557418" cy="6703521"/>
                <a:chOff x="8790229" y="77239"/>
                <a:chExt cx="2557418" cy="6703521"/>
              </a:xfrm>
            </p:grpSpPr>
            <p:grpSp>
              <p:nvGrpSpPr>
                <p:cNvPr id="25" name="그룹 24">
                  <a:extLst>
                    <a:ext uri="{FF2B5EF4-FFF2-40B4-BE49-F238E27FC236}">
                      <a16:creationId xmlns:a16="http://schemas.microsoft.com/office/drawing/2014/main" id="{09FDE570-3996-50A3-4763-C7C84C962CC0}"/>
                    </a:ext>
                  </a:extLst>
                </p:cNvPr>
                <p:cNvGrpSpPr/>
                <p:nvPr/>
              </p:nvGrpSpPr>
              <p:grpSpPr>
                <a:xfrm>
                  <a:off x="8790229" y="77239"/>
                  <a:ext cx="2557418" cy="6703521"/>
                  <a:chOff x="7806818" y="218535"/>
                  <a:chExt cx="2557418" cy="6703521"/>
                </a:xfrm>
              </p:grpSpPr>
              <p:pic>
                <p:nvPicPr>
                  <p:cNvPr id="32" name="그림 31" descr="스크린샷, 대칭, 라인, 예술이(가) 표시된 사진&#10;&#10;자동 생성된 설명">
                    <a:extLst>
                      <a:ext uri="{FF2B5EF4-FFF2-40B4-BE49-F238E27FC236}">
                        <a16:creationId xmlns:a16="http://schemas.microsoft.com/office/drawing/2014/main" id="{68CF7FF4-A139-AEF4-1F5E-C1AA054DA6D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" cstate="print"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ackgroundRemoval t="2556" b="95847" l="7979" r="72606">
                                <a14:foregroundMark x1="30186" y1="12141" x2="50133" y2="41853"/>
                                <a14:foregroundMark x1="18351" y1="6390" x2="14096" y2="36102"/>
                                <a14:foregroundMark x1="14761" y1="23003" x2="40691" y2="67732"/>
                                <a14:foregroundMark x1="40691" y1="67732" x2="43218" y2="70288"/>
                                <a14:foregroundMark x1="35904" y1="71565" x2="41888" y2="95847"/>
                                <a14:foregroundMark x1="45612" y1="40575" x2="63431" y2="42492"/>
                                <a14:foregroundMark x1="11170" y1="18211" x2="13165" y2="2556"/>
                                <a14:foregroundMark x1="7979" y1="19808" x2="9309" y2="19808"/>
                                <a14:foregroundMark x1="46277" y1="14058" x2="72606" y2="18850"/>
                                <a14:foregroundMark x1="25000" y1="68051" x2="22606" y2="63898"/>
                                <a14:foregroundMark x1="16888" y1="48243" x2="15957" y2="46326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13057" r="49749" b="20572"/>
                  <a:stretch/>
                </p:blipFill>
                <p:spPr>
                  <a:xfrm>
                    <a:off x="7807861" y="218535"/>
                    <a:ext cx="2556375" cy="1202584"/>
                  </a:xfrm>
                  <a:prstGeom prst="rect">
                    <a:avLst/>
                  </a:prstGeom>
                </p:spPr>
              </p:pic>
              <p:pic>
                <p:nvPicPr>
                  <p:cNvPr id="33" name="그림 32" descr="대칭, 예술, 빛, 램프이(가) 표시된 사진&#10;&#10;자동 생성된 설명">
                    <a:extLst>
                      <a:ext uri="{FF2B5EF4-FFF2-40B4-BE49-F238E27FC236}">
                        <a16:creationId xmlns:a16="http://schemas.microsoft.com/office/drawing/2014/main" id="{B7E6DC62-0809-D564-445D-F39AE5F7F98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5" cstate="print">
                    <a:extLst>
                      <a:ext uri="{BEBA8EAE-BF5A-486C-A8C5-ECC9F3942E4B}">
                        <a14:imgProps xmlns:a14="http://schemas.microsoft.com/office/drawing/2010/main">
                          <a14:imgLayer r:embed="rId6">
                            <a14:imgEffect>
                              <a14:backgroundRemoval t="1917" b="92652" l="2660" r="91223">
                                <a14:foregroundMark x1="27793" y1="39617" x2="67952" y2="30351"/>
                                <a14:foregroundMark x1="60106" y1="82748" x2="87234" y2="10543"/>
                                <a14:foregroundMark x1="80585" y1="19169" x2="41223" y2="23003"/>
                                <a14:foregroundMark x1="18085" y1="7348" x2="26995" y2="1917"/>
                                <a14:foregroundMark x1="90027" y1="23323" x2="91356" y2="25240"/>
                                <a14:foregroundMark x1="71277" y1="92652" x2="58112" y2="92652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11928" r="49749" b="14232"/>
                  <a:stretch/>
                </p:blipFill>
                <p:spPr>
                  <a:xfrm>
                    <a:off x="7806818" y="1382499"/>
                    <a:ext cx="2556377" cy="1337914"/>
                  </a:xfrm>
                  <a:prstGeom prst="rect">
                    <a:avLst/>
                  </a:prstGeom>
                </p:spPr>
              </p:pic>
              <p:pic>
                <p:nvPicPr>
                  <p:cNvPr id="34" name="그림 33" descr="대칭, 라인, 스크린샷, 예술이(가) 표시된 사진&#10;&#10;자동 생성된 설명">
                    <a:extLst>
                      <a:ext uri="{FF2B5EF4-FFF2-40B4-BE49-F238E27FC236}">
                        <a16:creationId xmlns:a16="http://schemas.microsoft.com/office/drawing/2014/main" id="{0784519A-3EE9-ECE6-A5AF-25212A11FA2A}"/>
                      </a:ext>
                    </a:extLst>
                  </p:cNvPr>
                  <p:cNvPicPr>
                    <a:picLocks/>
                  </p:cNvPicPr>
                  <p:nvPr/>
                </p:nvPicPr>
                <p:blipFill rotWithShape="1">
                  <a:blip r:embed="rId7" cstate="print">
                    <a:extLst>
                      <a:ext uri="{BEBA8EAE-BF5A-486C-A8C5-ECC9F3942E4B}">
                        <a14:imgProps xmlns:a14="http://schemas.microsoft.com/office/drawing/2010/main">
                          <a14:imgLayer r:embed="rId8">
                            <a14:imgEffect>
                              <a14:backgroundRemoval t="585" b="97661" l="4800" r="96667">
                                <a14:foregroundMark x1="40133" y1="20760" x2="48267" y2="70175"/>
                                <a14:foregroundMark x1="49600" y1="35965" x2="66000" y2="79825"/>
                                <a14:foregroundMark x1="66000" y1="79825" x2="69333" y2="81287"/>
                                <a14:foregroundMark x1="71867" y1="34795" x2="56267" y2="58480"/>
                                <a14:foregroundMark x1="43067" y1="89766" x2="29200" y2="35965"/>
                                <a14:foregroundMark x1="25467" y1="53801" x2="18933" y2="32749"/>
                                <a14:foregroundMark x1="18000" y1="41520" x2="14400" y2="23977"/>
                                <a14:foregroundMark x1="12133" y1="20760" x2="34400" y2="14327"/>
                                <a14:foregroundMark x1="15867" y1="15497" x2="16133" y2="585"/>
                                <a14:foregroundMark x1="33600" y1="74269" x2="32933" y2="97953"/>
                                <a14:foregroundMark x1="70800" y1="35673" x2="79867" y2="11404"/>
                                <a14:foregroundMark x1="82267" y1="40643" x2="90400" y2="19591"/>
                                <a14:foregroundMark x1="91200" y1="25731" x2="96667" y2="19591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10996" r="49670" b="16322"/>
                  <a:stretch/>
                </p:blipFill>
                <p:spPr>
                  <a:xfrm>
                    <a:off x="7808902" y="2681793"/>
                    <a:ext cx="2554987" cy="1439168"/>
                  </a:xfrm>
                  <a:prstGeom prst="rect">
                    <a:avLst/>
                  </a:prstGeom>
                </p:spPr>
              </p:pic>
              <p:pic>
                <p:nvPicPr>
                  <p:cNvPr id="35" name="그림 34" descr="대칭, 라인, 예술, 램프이(가) 표시된 사진&#10;&#10;자동 생성된 설명">
                    <a:extLst>
                      <a:ext uri="{FF2B5EF4-FFF2-40B4-BE49-F238E27FC236}">
                        <a16:creationId xmlns:a16="http://schemas.microsoft.com/office/drawing/2014/main" id="{60834FC7-5459-FA8B-7BF5-D7E615D467AA}"/>
                      </a:ext>
                    </a:extLst>
                  </p:cNvPr>
                  <p:cNvPicPr>
                    <a:picLocks/>
                  </p:cNvPicPr>
                  <p:nvPr/>
                </p:nvPicPr>
                <p:blipFill rotWithShape="1">
                  <a:blip r:embed="rId9" cstate="print">
                    <a:extLst>
                      <a:ext uri="{BEBA8EAE-BF5A-486C-A8C5-ECC9F3942E4B}">
                        <a14:imgProps xmlns:a14="http://schemas.microsoft.com/office/drawing/2010/main">
                          <a14:imgLayer r:embed="rId10">
                            <a14:imgEffect>
                              <a14:backgroundRemoval t="0" b="93694" l="4914" r="71979">
                                <a14:foregroundMark x1="11288" y1="30931" x2="25100" y2="300"/>
                                <a14:foregroundMark x1="25100" y1="300" x2="43161" y2="12913"/>
                                <a14:foregroundMark x1="37981" y1="52553" x2="57105" y2="30631"/>
                                <a14:foregroundMark x1="57105" y1="30631" x2="71979" y2="28228"/>
                                <a14:foregroundMark x1="34661" y1="64865" x2="46082" y2="93694"/>
                                <a14:foregroundMark x1="32271" y1="78979" x2="30943" y2="90390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" t="8559" r="49832" b="16769"/>
                  <a:stretch/>
                </p:blipFill>
                <p:spPr>
                  <a:xfrm>
                    <a:off x="7808555" y="4082341"/>
                    <a:ext cx="2554987" cy="1439168"/>
                  </a:xfrm>
                  <a:prstGeom prst="rect">
                    <a:avLst/>
                  </a:prstGeom>
                </p:spPr>
              </p:pic>
              <p:pic>
                <p:nvPicPr>
                  <p:cNvPr id="36" name="그림 35" descr="예술, 대칭, 직사각형, 스크린샷이(가) 표시된 사진&#10;&#10;자동 생성된 설명">
                    <a:extLst>
                      <a:ext uri="{FF2B5EF4-FFF2-40B4-BE49-F238E27FC236}">
                        <a16:creationId xmlns:a16="http://schemas.microsoft.com/office/drawing/2014/main" id="{BC1A1E2F-998A-5A78-9F5E-928726A52986}"/>
                      </a:ext>
                    </a:extLst>
                  </p:cNvPr>
                  <p:cNvPicPr>
                    <a:picLocks/>
                  </p:cNvPicPr>
                  <p:nvPr/>
                </p:nvPicPr>
                <p:blipFill rotWithShape="1">
                  <a:blip r:embed="rId11" cstate="print">
                    <a:extLst>
                      <a:ext uri="{BEBA8EAE-BF5A-486C-A8C5-ECC9F3942E4B}">
                        <a14:imgProps xmlns:a14="http://schemas.microsoft.com/office/drawing/2010/main">
                          <a14:imgLayer r:embed="rId12">
                            <a14:imgEffect>
                              <a14:backgroundRemoval t="4000" b="98286" l="4927" r="70972">
                                <a14:foregroundMark x1="12650" y1="31143" x2="29161" y2="4286"/>
                                <a14:foregroundMark x1="29161" y1="4286" x2="30360" y2="4000"/>
                                <a14:foregroundMark x1="31025" y1="45143" x2="46338" y2="4286"/>
                                <a14:foregroundMark x1="29561" y1="65429" x2="41145" y2="98571"/>
                                <a14:foregroundMark x1="38615" y1="47143" x2="52597" y2="24000"/>
                                <a14:foregroundMark x1="52597" y1="24000" x2="70972" y2="9714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10746" r="49749" b="18224"/>
                  <a:stretch/>
                </p:blipFill>
                <p:spPr>
                  <a:xfrm>
                    <a:off x="7808208" y="5482888"/>
                    <a:ext cx="2554987" cy="1439168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6" name="그룹 25">
                  <a:extLst>
                    <a:ext uri="{FF2B5EF4-FFF2-40B4-BE49-F238E27FC236}">
                      <a16:creationId xmlns:a16="http://schemas.microsoft.com/office/drawing/2014/main" id="{8841248B-D74A-5D70-6BA6-B06F0BBC17FD}"/>
                    </a:ext>
                  </a:extLst>
                </p:cNvPr>
                <p:cNvGrpSpPr/>
                <p:nvPr/>
              </p:nvGrpSpPr>
              <p:grpSpPr>
                <a:xfrm>
                  <a:off x="9069010" y="821673"/>
                  <a:ext cx="896399" cy="5943018"/>
                  <a:chOff x="8999999" y="878130"/>
                  <a:chExt cx="896399" cy="5943018"/>
                </a:xfrm>
              </p:grpSpPr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91E5CF41-061B-0403-4E12-0FACEFE6524D}"/>
                      </a:ext>
                    </a:extLst>
                  </p:cNvPr>
                  <p:cNvSpPr txBox="1"/>
                  <p:nvPr/>
                </p:nvSpPr>
                <p:spPr>
                  <a:xfrm>
                    <a:off x="8999999" y="878130"/>
                    <a:ext cx="896399" cy="369460"/>
                  </a:xfrm>
                  <a:prstGeom prst="rect">
                    <a:avLst/>
                  </a:prstGeom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801" dirty="0"/>
                      <a:t>0.5mm</a:t>
                    </a:r>
                    <a:endParaRPr lang="ko-KR" altLang="en-US" sz="1801" dirty="0"/>
                  </a:p>
                </p:txBody>
              </p:sp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2362CAC6-FD9E-1D37-C7A4-20F532C1B593}"/>
                      </a:ext>
                    </a:extLst>
                  </p:cNvPr>
                  <p:cNvSpPr txBox="1"/>
                  <p:nvPr/>
                </p:nvSpPr>
                <p:spPr>
                  <a:xfrm>
                    <a:off x="8999999" y="2248748"/>
                    <a:ext cx="896399" cy="369460"/>
                  </a:xfrm>
                  <a:prstGeom prst="rect">
                    <a:avLst/>
                  </a:prstGeom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801" dirty="0"/>
                      <a:t>0.6mm</a:t>
                    </a:r>
                    <a:endParaRPr lang="ko-KR" altLang="en-US" sz="1801" dirty="0"/>
                  </a:p>
                </p:txBody>
              </p:sp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3969E000-FBD3-B4E5-E3A7-CB08D9B3D453}"/>
                      </a:ext>
                    </a:extLst>
                  </p:cNvPr>
                  <p:cNvSpPr txBox="1"/>
                  <p:nvPr/>
                </p:nvSpPr>
                <p:spPr>
                  <a:xfrm>
                    <a:off x="8999999" y="3649728"/>
                    <a:ext cx="896399" cy="369460"/>
                  </a:xfrm>
                  <a:prstGeom prst="rect">
                    <a:avLst/>
                  </a:prstGeom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801" dirty="0"/>
                      <a:t>0.7mm</a:t>
                    </a:r>
                    <a:endParaRPr lang="ko-KR" altLang="en-US" sz="1801" dirty="0"/>
                  </a:p>
                </p:txBody>
              </p:sp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5DB005AA-51AB-4EFF-0110-3FF5CC2EB949}"/>
                      </a:ext>
                    </a:extLst>
                  </p:cNvPr>
                  <p:cNvSpPr txBox="1"/>
                  <p:nvPr/>
                </p:nvSpPr>
                <p:spPr>
                  <a:xfrm>
                    <a:off x="8999999" y="5050709"/>
                    <a:ext cx="896399" cy="369460"/>
                  </a:xfrm>
                  <a:prstGeom prst="rect">
                    <a:avLst/>
                  </a:prstGeom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801" dirty="0"/>
                      <a:t>0.8mm</a:t>
                    </a:r>
                    <a:endParaRPr lang="ko-KR" altLang="en-US" sz="1801" dirty="0"/>
                  </a:p>
                </p:txBody>
              </p:sp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5FE4067F-3FBB-D709-BF00-1596FFBD48DF}"/>
                      </a:ext>
                    </a:extLst>
                  </p:cNvPr>
                  <p:cNvSpPr txBox="1"/>
                  <p:nvPr/>
                </p:nvSpPr>
                <p:spPr>
                  <a:xfrm>
                    <a:off x="8999999" y="6451688"/>
                    <a:ext cx="896399" cy="369460"/>
                  </a:xfrm>
                  <a:prstGeom prst="rect">
                    <a:avLst/>
                  </a:prstGeom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801" dirty="0"/>
                      <a:t>0.9mm</a:t>
                    </a:r>
                    <a:endParaRPr lang="ko-KR" altLang="en-US" sz="1801" dirty="0"/>
                  </a:p>
                </p:txBody>
              </p:sp>
            </p:grpSp>
          </p:grpSp>
          <p:cxnSp>
            <p:nvCxnSpPr>
              <p:cNvPr id="20" name="직선 연결선 19">
                <a:extLst>
                  <a:ext uri="{FF2B5EF4-FFF2-40B4-BE49-F238E27FC236}">
                    <a16:creationId xmlns:a16="http://schemas.microsoft.com/office/drawing/2014/main" id="{2BEB13FF-8094-841C-0E04-2236172CB78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366142" y="766981"/>
                <a:ext cx="61346" cy="62464"/>
              </a:xfrm>
              <a:prstGeom prst="line">
                <a:avLst/>
              </a:prstGeom>
              <a:ln w="69850"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5F31EA07-739D-DE28-C444-3F6E3E3D93A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362885" y="1989382"/>
                <a:ext cx="67860" cy="69749"/>
              </a:xfrm>
              <a:prstGeom prst="line">
                <a:avLst/>
              </a:prstGeom>
              <a:ln w="69850"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id="{90F4D849-348D-A128-FC57-77D3EA561E7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372611" y="3304279"/>
                <a:ext cx="79082" cy="86172"/>
              </a:xfrm>
              <a:prstGeom prst="line">
                <a:avLst/>
              </a:prstGeom>
              <a:ln w="69850"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직선 연결선 22">
                <a:extLst>
                  <a:ext uri="{FF2B5EF4-FFF2-40B4-BE49-F238E27FC236}">
                    <a16:creationId xmlns:a16="http://schemas.microsoft.com/office/drawing/2014/main" id="{BDB8587E-A4D1-F536-B62A-B4DDC147972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297313" y="4626868"/>
                <a:ext cx="103286" cy="94084"/>
              </a:xfrm>
              <a:prstGeom prst="line">
                <a:avLst/>
              </a:prstGeom>
              <a:ln w="69850"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>
                <a:extLst>
                  <a:ext uri="{FF2B5EF4-FFF2-40B4-BE49-F238E27FC236}">
                    <a16:creationId xmlns:a16="http://schemas.microsoft.com/office/drawing/2014/main" id="{73386BBC-A4B9-5E45-3C44-9537B5CEA51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250921" y="5958273"/>
                <a:ext cx="128077" cy="114610"/>
              </a:xfrm>
              <a:prstGeom prst="line">
                <a:avLst/>
              </a:prstGeom>
              <a:ln w="69850"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B545F73-75C4-0713-38A5-00B354A7B2C1}"/>
                </a:ext>
              </a:extLst>
            </p:cNvPr>
            <p:cNvSpPr txBox="1"/>
            <p:nvPr/>
          </p:nvSpPr>
          <p:spPr>
            <a:xfrm>
              <a:off x="8725694" y="349256"/>
              <a:ext cx="379562" cy="523220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accent3">
                      <a:lumMod val="75000"/>
                    </a:schemeClr>
                  </a:solidFill>
                </a:rPr>
                <a:t>T</a:t>
              </a:r>
              <a:endParaRPr lang="ko-KR" altLang="en-US" sz="2800" b="1" dirty="0">
                <a:solidFill>
                  <a:schemeClr val="accent3">
                    <a:lumMod val="7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190956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6206E3A1-93B5-E586-4332-DB448B31D0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4996" y="769918"/>
            <a:ext cx="8863637" cy="5318182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B523FD9E-24A7-D250-F98A-B8E6343F2292}"/>
              </a:ext>
            </a:extLst>
          </p:cNvPr>
          <p:cNvGrpSpPr/>
          <p:nvPr/>
        </p:nvGrpSpPr>
        <p:grpSpPr>
          <a:xfrm>
            <a:off x="8398313" y="77240"/>
            <a:ext cx="2557418" cy="6703522"/>
            <a:chOff x="8450924" y="77239"/>
            <a:chExt cx="2557418" cy="6703521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D0ADC648-C9BB-90E2-26DC-1DBDF16F9851}"/>
                </a:ext>
              </a:extLst>
            </p:cNvPr>
            <p:cNvGrpSpPr/>
            <p:nvPr/>
          </p:nvGrpSpPr>
          <p:grpSpPr>
            <a:xfrm>
              <a:off x="8450924" y="77239"/>
              <a:ext cx="2557418" cy="6703521"/>
              <a:chOff x="8450924" y="77239"/>
              <a:chExt cx="2557418" cy="6703521"/>
            </a:xfrm>
          </p:grpSpPr>
          <p:grpSp>
            <p:nvGrpSpPr>
              <p:cNvPr id="19" name="그룹 18">
                <a:extLst>
                  <a:ext uri="{FF2B5EF4-FFF2-40B4-BE49-F238E27FC236}">
                    <a16:creationId xmlns:a16="http://schemas.microsoft.com/office/drawing/2014/main" id="{F4388930-1604-E636-A45D-46F39A6DAAE5}"/>
                  </a:ext>
                </a:extLst>
              </p:cNvPr>
              <p:cNvGrpSpPr/>
              <p:nvPr/>
            </p:nvGrpSpPr>
            <p:grpSpPr>
              <a:xfrm>
                <a:off x="8450924" y="77239"/>
                <a:ext cx="2557418" cy="6703521"/>
                <a:chOff x="8790229" y="77239"/>
                <a:chExt cx="2557418" cy="6703521"/>
              </a:xfrm>
            </p:grpSpPr>
            <p:grpSp>
              <p:nvGrpSpPr>
                <p:cNvPr id="25" name="그룹 24">
                  <a:extLst>
                    <a:ext uri="{FF2B5EF4-FFF2-40B4-BE49-F238E27FC236}">
                      <a16:creationId xmlns:a16="http://schemas.microsoft.com/office/drawing/2014/main" id="{5B483E03-E172-1386-1D9E-8F74B174FB66}"/>
                    </a:ext>
                  </a:extLst>
                </p:cNvPr>
                <p:cNvGrpSpPr/>
                <p:nvPr/>
              </p:nvGrpSpPr>
              <p:grpSpPr>
                <a:xfrm>
                  <a:off x="8790229" y="77239"/>
                  <a:ext cx="2557418" cy="6703521"/>
                  <a:chOff x="7806818" y="218535"/>
                  <a:chExt cx="2557418" cy="6703521"/>
                </a:xfrm>
              </p:grpSpPr>
              <p:pic>
                <p:nvPicPr>
                  <p:cNvPr id="32" name="그림 31" descr="스크린샷, 대칭, 라인, 예술이(가) 표시된 사진&#10;&#10;자동 생성된 설명">
                    <a:extLst>
                      <a:ext uri="{FF2B5EF4-FFF2-40B4-BE49-F238E27FC236}">
                        <a16:creationId xmlns:a16="http://schemas.microsoft.com/office/drawing/2014/main" id="{BBF259CC-F2C8-9E4E-B585-0E4F63633F0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" cstate="print"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ackgroundRemoval t="2556" b="95847" l="7979" r="72606">
                                <a14:foregroundMark x1="30186" y1="12141" x2="50133" y2="41853"/>
                                <a14:foregroundMark x1="18351" y1="6390" x2="14096" y2="36102"/>
                                <a14:foregroundMark x1="14761" y1="23003" x2="40691" y2="67732"/>
                                <a14:foregroundMark x1="40691" y1="67732" x2="43218" y2="70288"/>
                                <a14:foregroundMark x1="35904" y1="71565" x2="41888" y2="95847"/>
                                <a14:foregroundMark x1="45612" y1="40575" x2="63431" y2="42492"/>
                                <a14:foregroundMark x1="11170" y1="18211" x2="13165" y2="2556"/>
                                <a14:foregroundMark x1="7979" y1="19808" x2="9309" y2="19808"/>
                                <a14:foregroundMark x1="46277" y1="14058" x2="72606" y2="18850"/>
                                <a14:foregroundMark x1="25000" y1="68051" x2="22606" y2="63898"/>
                                <a14:foregroundMark x1="16888" y1="48243" x2="15957" y2="46326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13057" r="49749" b="20572"/>
                  <a:stretch/>
                </p:blipFill>
                <p:spPr>
                  <a:xfrm>
                    <a:off x="7807861" y="218535"/>
                    <a:ext cx="2556375" cy="1202584"/>
                  </a:xfrm>
                  <a:prstGeom prst="rect">
                    <a:avLst/>
                  </a:prstGeom>
                </p:spPr>
              </p:pic>
              <p:pic>
                <p:nvPicPr>
                  <p:cNvPr id="33" name="그림 32" descr="대칭, 예술, 빛, 램프이(가) 표시된 사진&#10;&#10;자동 생성된 설명">
                    <a:extLst>
                      <a:ext uri="{FF2B5EF4-FFF2-40B4-BE49-F238E27FC236}">
                        <a16:creationId xmlns:a16="http://schemas.microsoft.com/office/drawing/2014/main" id="{38BFDAF1-9887-23A7-3C46-8EC64CB48B8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5" cstate="print">
                    <a:extLst>
                      <a:ext uri="{BEBA8EAE-BF5A-486C-A8C5-ECC9F3942E4B}">
                        <a14:imgProps xmlns:a14="http://schemas.microsoft.com/office/drawing/2010/main">
                          <a14:imgLayer r:embed="rId6">
                            <a14:imgEffect>
                              <a14:backgroundRemoval t="1917" b="92652" l="2660" r="91223">
                                <a14:foregroundMark x1="27793" y1="39617" x2="67952" y2="30351"/>
                                <a14:foregroundMark x1="60106" y1="82748" x2="87234" y2="10543"/>
                                <a14:foregroundMark x1="80585" y1="19169" x2="41223" y2="23003"/>
                                <a14:foregroundMark x1="18085" y1="7348" x2="26995" y2="1917"/>
                                <a14:foregroundMark x1="90027" y1="23323" x2="91356" y2="25240"/>
                                <a14:foregroundMark x1="71277" y1="92652" x2="58112" y2="92652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11928" r="49749" b="14232"/>
                  <a:stretch/>
                </p:blipFill>
                <p:spPr>
                  <a:xfrm>
                    <a:off x="7806818" y="1382499"/>
                    <a:ext cx="2556377" cy="1337914"/>
                  </a:xfrm>
                  <a:prstGeom prst="rect">
                    <a:avLst/>
                  </a:prstGeom>
                </p:spPr>
              </p:pic>
              <p:pic>
                <p:nvPicPr>
                  <p:cNvPr id="34" name="그림 33" descr="대칭, 라인, 스크린샷, 예술이(가) 표시된 사진&#10;&#10;자동 생성된 설명">
                    <a:extLst>
                      <a:ext uri="{FF2B5EF4-FFF2-40B4-BE49-F238E27FC236}">
                        <a16:creationId xmlns:a16="http://schemas.microsoft.com/office/drawing/2014/main" id="{F5DBE8E3-3DF5-0570-2466-C17530C9F1D9}"/>
                      </a:ext>
                    </a:extLst>
                  </p:cNvPr>
                  <p:cNvPicPr>
                    <a:picLocks/>
                  </p:cNvPicPr>
                  <p:nvPr/>
                </p:nvPicPr>
                <p:blipFill rotWithShape="1">
                  <a:blip r:embed="rId7" cstate="print">
                    <a:extLst>
                      <a:ext uri="{BEBA8EAE-BF5A-486C-A8C5-ECC9F3942E4B}">
                        <a14:imgProps xmlns:a14="http://schemas.microsoft.com/office/drawing/2010/main">
                          <a14:imgLayer r:embed="rId8">
                            <a14:imgEffect>
                              <a14:backgroundRemoval t="585" b="97661" l="4800" r="96667">
                                <a14:foregroundMark x1="40133" y1="20760" x2="48267" y2="70175"/>
                                <a14:foregroundMark x1="49600" y1="35965" x2="66000" y2="79825"/>
                                <a14:foregroundMark x1="66000" y1="79825" x2="69333" y2="81287"/>
                                <a14:foregroundMark x1="71867" y1="34795" x2="56267" y2="58480"/>
                                <a14:foregroundMark x1="43067" y1="89766" x2="29200" y2="35965"/>
                                <a14:foregroundMark x1="25467" y1="53801" x2="18933" y2="32749"/>
                                <a14:foregroundMark x1="18000" y1="41520" x2="14400" y2="23977"/>
                                <a14:foregroundMark x1="12133" y1="20760" x2="34400" y2="14327"/>
                                <a14:foregroundMark x1="15867" y1="15497" x2="16133" y2="585"/>
                                <a14:foregroundMark x1="33600" y1="74269" x2="32933" y2="97953"/>
                                <a14:foregroundMark x1="70800" y1="35673" x2="79867" y2="11404"/>
                                <a14:foregroundMark x1="82267" y1="40643" x2="90400" y2="19591"/>
                                <a14:foregroundMark x1="91200" y1="25731" x2="96667" y2="19591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10996" r="49670" b="16322"/>
                  <a:stretch/>
                </p:blipFill>
                <p:spPr>
                  <a:xfrm>
                    <a:off x="7808902" y="2681793"/>
                    <a:ext cx="2554987" cy="1439168"/>
                  </a:xfrm>
                  <a:prstGeom prst="rect">
                    <a:avLst/>
                  </a:prstGeom>
                </p:spPr>
              </p:pic>
              <p:pic>
                <p:nvPicPr>
                  <p:cNvPr id="35" name="그림 34" descr="대칭, 라인, 예술, 램프이(가) 표시된 사진&#10;&#10;자동 생성된 설명">
                    <a:extLst>
                      <a:ext uri="{FF2B5EF4-FFF2-40B4-BE49-F238E27FC236}">
                        <a16:creationId xmlns:a16="http://schemas.microsoft.com/office/drawing/2014/main" id="{CD72C855-348B-94D7-64FF-0CD90228B66E}"/>
                      </a:ext>
                    </a:extLst>
                  </p:cNvPr>
                  <p:cNvPicPr>
                    <a:picLocks/>
                  </p:cNvPicPr>
                  <p:nvPr/>
                </p:nvPicPr>
                <p:blipFill rotWithShape="1">
                  <a:blip r:embed="rId9" cstate="print">
                    <a:extLst>
                      <a:ext uri="{BEBA8EAE-BF5A-486C-A8C5-ECC9F3942E4B}">
                        <a14:imgProps xmlns:a14="http://schemas.microsoft.com/office/drawing/2010/main">
                          <a14:imgLayer r:embed="rId10">
                            <a14:imgEffect>
                              <a14:backgroundRemoval t="0" b="93694" l="4914" r="71979">
                                <a14:foregroundMark x1="11288" y1="30931" x2="25100" y2="300"/>
                                <a14:foregroundMark x1="25100" y1="300" x2="43161" y2="12913"/>
                                <a14:foregroundMark x1="37981" y1="52553" x2="57105" y2="30631"/>
                                <a14:foregroundMark x1="57105" y1="30631" x2="71979" y2="28228"/>
                                <a14:foregroundMark x1="34661" y1="64865" x2="46082" y2="93694"/>
                                <a14:foregroundMark x1="32271" y1="78979" x2="30943" y2="90390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" t="8559" r="49832" b="16769"/>
                  <a:stretch/>
                </p:blipFill>
                <p:spPr>
                  <a:xfrm>
                    <a:off x="7808555" y="4082341"/>
                    <a:ext cx="2554987" cy="1439168"/>
                  </a:xfrm>
                  <a:prstGeom prst="rect">
                    <a:avLst/>
                  </a:prstGeom>
                </p:spPr>
              </p:pic>
              <p:pic>
                <p:nvPicPr>
                  <p:cNvPr id="36" name="그림 35" descr="예술, 대칭, 직사각형, 스크린샷이(가) 표시된 사진&#10;&#10;자동 생성된 설명">
                    <a:extLst>
                      <a:ext uri="{FF2B5EF4-FFF2-40B4-BE49-F238E27FC236}">
                        <a16:creationId xmlns:a16="http://schemas.microsoft.com/office/drawing/2014/main" id="{FFE848A8-39D4-F4CF-4C13-72D3873E31BF}"/>
                      </a:ext>
                    </a:extLst>
                  </p:cNvPr>
                  <p:cNvPicPr>
                    <a:picLocks/>
                  </p:cNvPicPr>
                  <p:nvPr/>
                </p:nvPicPr>
                <p:blipFill rotWithShape="1">
                  <a:blip r:embed="rId11" cstate="print">
                    <a:extLst>
                      <a:ext uri="{BEBA8EAE-BF5A-486C-A8C5-ECC9F3942E4B}">
                        <a14:imgProps xmlns:a14="http://schemas.microsoft.com/office/drawing/2010/main">
                          <a14:imgLayer r:embed="rId12">
                            <a14:imgEffect>
                              <a14:backgroundRemoval t="4000" b="98286" l="4927" r="70972">
                                <a14:foregroundMark x1="12650" y1="31143" x2="29161" y2="4286"/>
                                <a14:foregroundMark x1="29161" y1="4286" x2="30360" y2="4000"/>
                                <a14:foregroundMark x1="31025" y1="45143" x2="46338" y2="4286"/>
                                <a14:foregroundMark x1="29561" y1="65429" x2="41145" y2="98571"/>
                                <a14:foregroundMark x1="38615" y1="47143" x2="52597" y2="24000"/>
                                <a14:foregroundMark x1="52597" y1="24000" x2="70972" y2="9714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10746" r="49749" b="18224"/>
                  <a:stretch/>
                </p:blipFill>
                <p:spPr>
                  <a:xfrm>
                    <a:off x="7808208" y="5482888"/>
                    <a:ext cx="2554987" cy="1439168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6" name="그룹 25">
                  <a:extLst>
                    <a:ext uri="{FF2B5EF4-FFF2-40B4-BE49-F238E27FC236}">
                      <a16:creationId xmlns:a16="http://schemas.microsoft.com/office/drawing/2014/main" id="{BB1E1C42-0DA5-65F2-7643-0933BC7C4BC2}"/>
                    </a:ext>
                  </a:extLst>
                </p:cNvPr>
                <p:cNvGrpSpPr/>
                <p:nvPr/>
              </p:nvGrpSpPr>
              <p:grpSpPr>
                <a:xfrm>
                  <a:off x="9069010" y="821673"/>
                  <a:ext cx="896399" cy="5943018"/>
                  <a:chOff x="8999999" y="878130"/>
                  <a:chExt cx="896399" cy="5943018"/>
                </a:xfrm>
              </p:grpSpPr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BE4853D2-C4BD-864F-9898-766861DDFFB1}"/>
                      </a:ext>
                    </a:extLst>
                  </p:cNvPr>
                  <p:cNvSpPr txBox="1"/>
                  <p:nvPr/>
                </p:nvSpPr>
                <p:spPr>
                  <a:xfrm>
                    <a:off x="8999999" y="878130"/>
                    <a:ext cx="896399" cy="369460"/>
                  </a:xfrm>
                  <a:prstGeom prst="rect">
                    <a:avLst/>
                  </a:prstGeom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801" dirty="0"/>
                      <a:t>0.5mm</a:t>
                    </a:r>
                    <a:endParaRPr lang="ko-KR" altLang="en-US" sz="1801" dirty="0"/>
                  </a:p>
                </p:txBody>
              </p:sp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604098B9-9ED0-DAE9-F07C-355A24C008FB}"/>
                      </a:ext>
                    </a:extLst>
                  </p:cNvPr>
                  <p:cNvSpPr txBox="1"/>
                  <p:nvPr/>
                </p:nvSpPr>
                <p:spPr>
                  <a:xfrm>
                    <a:off x="8999999" y="2248748"/>
                    <a:ext cx="896399" cy="369460"/>
                  </a:xfrm>
                  <a:prstGeom prst="rect">
                    <a:avLst/>
                  </a:prstGeom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801" dirty="0"/>
                      <a:t>0.6mm</a:t>
                    </a:r>
                    <a:endParaRPr lang="ko-KR" altLang="en-US" sz="1801" dirty="0"/>
                  </a:p>
                </p:txBody>
              </p:sp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0C722A04-2BB1-34AA-9095-8317F6C5625F}"/>
                      </a:ext>
                    </a:extLst>
                  </p:cNvPr>
                  <p:cNvSpPr txBox="1"/>
                  <p:nvPr/>
                </p:nvSpPr>
                <p:spPr>
                  <a:xfrm>
                    <a:off x="8999999" y="3649728"/>
                    <a:ext cx="896399" cy="369460"/>
                  </a:xfrm>
                  <a:prstGeom prst="rect">
                    <a:avLst/>
                  </a:prstGeom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801" dirty="0"/>
                      <a:t>0.7mm</a:t>
                    </a:r>
                    <a:endParaRPr lang="ko-KR" altLang="en-US" sz="1801" dirty="0"/>
                  </a:p>
                </p:txBody>
              </p:sp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87112332-FCBD-32A5-2D8F-8893A66BB27C}"/>
                      </a:ext>
                    </a:extLst>
                  </p:cNvPr>
                  <p:cNvSpPr txBox="1"/>
                  <p:nvPr/>
                </p:nvSpPr>
                <p:spPr>
                  <a:xfrm>
                    <a:off x="8999999" y="5050709"/>
                    <a:ext cx="896399" cy="369460"/>
                  </a:xfrm>
                  <a:prstGeom prst="rect">
                    <a:avLst/>
                  </a:prstGeom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801" dirty="0"/>
                      <a:t>0.8mm</a:t>
                    </a:r>
                    <a:endParaRPr lang="ko-KR" altLang="en-US" sz="1801" dirty="0"/>
                  </a:p>
                </p:txBody>
              </p:sp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8DB19286-1832-13CB-BC36-5842E0067511}"/>
                      </a:ext>
                    </a:extLst>
                  </p:cNvPr>
                  <p:cNvSpPr txBox="1"/>
                  <p:nvPr/>
                </p:nvSpPr>
                <p:spPr>
                  <a:xfrm>
                    <a:off x="8999999" y="6451688"/>
                    <a:ext cx="896399" cy="369460"/>
                  </a:xfrm>
                  <a:prstGeom prst="rect">
                    <a:avLst/>
                  </a:prstGeom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801" dirty="0"/>
                      <a:t>0.9mm</a:t>
                    </a:r>
                    <a:endParaRPr lang="ko-KR" altLang="en-US" sz="1801" dirty="0"/>
                  </a:p>
                </p:txBody>
              </p:sp>
            </p:grpSp>
          </p:grpSp>
          <p:cxnSp>
            <p:nvCxnSpPr>
              <p:cNvPr id="20" name="직선 연결선 19">
                <a:extLst>
                  <a:ext uri="{FF2B5EF4-FFF2-40B4-BE49-F238E27FC236}">
                    <a16:creationId xmlns:a16="http://schemas.microsoft.com/office/drawing/2014/main" id="{CA18F1B5-B1C3-12CB-77FA-3572E9C9960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366142" y="766981"/>
                <a:ext cx="61346" cy="62464"/>
              </a:xfrm>
              <a:prstGeom prst="line">
                <a:avLst/>
              </a:prstGeom>
              <a:ln w="69850"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6BA75E27-8AC9-8299-138C-79FFBC57F7A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362885" y="1989382"/>
                <a:ext cx="67860" cy="69749"/>
              </a:xfrm>
              <a:prstGeom prst="line">
                <a:avLst/>
              </a:prstGeom>
              <a:ln w="69850"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id="{B5E7757F-FF02-57FE-EAB4-4A3398B8EF2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372611" y="3304279"/>
                <a:ext cx="79082" cy="86172"/>
              </a:xfrm>
              <a:prstGeom prst="line">
                <a:avLst/>
              </a:prstGeom>
              <a:ln w="69850"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직선 연결선 22">
                <a:extLst>
                  <a:ext uri="{FF2B5EF4-FFF2-40B4-BE49-F238E27FC236}">
                    <a16:creationId xmlns:a16="http://schemas.microsoft.com/office/drawing/2014/main" id="{E70F174C-167B-9207-B09F-9B5C984A611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297313" y="4626868"/>
                <a:ext cx="103286" cy="94084"/>
              </a:xfrm>
              <a:prstGeom prst="line">
                <a:avLst/>
              </a:prstGeom>
              <a:ln w="69850"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>
                <a:extLst>
                  <a:ext uri="{FF2B5EF4-FFF2-40B4-BE49-F238E27FC236}">
                    <a16:creationId xmlns:a16="http://schemas.microsoft.com/office/drawing/2014/main" id="{4E2959A1-A1E6-1147-DA29-03C87DF153E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250921" y="5958273"/>
                <a:ext cx="128077" cy="114610"/>
              </a:xfrm>
              <a:prstGeom prst="line">
                <a:avLst/>
              </a:prstGeom>
              <a:ln w="69850"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9558337-1521-5D1C-A476-6A4FC176F555}"/>
                </a:ext>
              </a:extLst>
            </p:cNvPr>
            <p:cNvSpPr txBox="1"/>
            <p:nvPr/>
          </p:nvSpPr>
          <p:spPr>
            <a:xfrm>
              <a:off x="8725694" y="349256"/>
              <a:ext cx="379562" cy="523220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accent3">
                      <a:lumMod val="75000"/>
                    </a:schemeClr>
                  </a:solidFill>
                </a:rPr>
                <a:t>T</a:t>
              </a:r>
              <a:endParaRPr lang="ko-KR" altLang="en-US" sz="2800" b="1" dirty="0">
                <a:solidFill>
                  <a:schemeClr val="accent3">
                    <a:lumMod val="7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295561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6206E3A1-93B5-E586-4332-DB448B31D0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9008" y="772325"/>
            <a:ext cx="8855614" cy="5313368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A90546A4-DB1A-ED39-FFDB-BA831E49D703}"/>
              </a:ext>
            </a:extLst>
          </p:cNvPr>
          <p:cNvGrpSpPr/>
          <p:nvPr/>
        </p:nvGrpSpPr>
        <p:grpSpPr>
          <a:xfrm>
            <a:off x="8398313" y="77240"/>
            <a:ext cx="2557418" cy="6703522"/>
            <a:chOff x="8450924" y="77239"/>
            <a:chExt cx="2557418" cy="6703521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3A757266-6B0B-6E7E-20C2-019C83997A61}"/>
                </a:ext>
              </a:extLst>
            </p:cNvPr>
            <p:cNvGrpSpPr/>
            <p:nvPr/>
          </p:nvGrpSpPr>
          <p:grpSpPr>
            <a:xfrm>
              <a:off x="8450924" y="77239"/>
              <a:ext cx="2557418" cy="6703521"/>
              <a:chOff x="8450924" y="77239"/>
              <a:chExt cx="2557418" cy="6703521"/>
            </a:xfrm>
          </p:grpSpPr>
          <p:grpSp>
            <p:nvGrpSpPr>
              <p:cNvPr id="19" name="그룹 18">
                <a:extLst>
                  <a:ext uri="{FF2B5EF4-FFF2-40B4-BE49-F238E27FC236}">
                    <a16:creationId xmlns:a16="http://schemas.microsoft.com/office/drawing/2014/main" id="{111691EF-AAEA-BE2B-A84A-DD9D8814281C}"/>
                  </a:ext>
                </a:extLst>
              </p:cNvPr>
              <p:cNvGrpSpPr/>
              <p:nvPr/>
            </p:nvGrpSpPr>
            <p:grpSpPr>
              <a:xfrm>
                <a:off x="8450924" y="77239"/>
                <a:ext cx="2557418" cy="6703521"/>
                <a:chOff x="8790229" y="77239"/>
                <a:chExt cx="2557418" cy="6703521"/>
              </a:xfrm>
            </p:grpSpPr>
            <p:grpSp>
              <p:nvGrpSpPr>
                <p:cNvPr id="25" name="그룹 24">
                  <a:extLst>
                    <a:ext uri="{FF2B5EF4-FFF2-40B4-BE49-F238E27FC236}">
                      <a16:creationId xmlns:a16="http://schemas.microsoft.com/office/drawing/2014/main" id="{AF9D083F-98E9-3DFA-6C3E-BEAC99DE54D5}"/>
                    </a:ext>
                  </a:extLst>
                </p:cNvPr>
                <p:cNvGrpSpPr/>
                <p:nvPr/>
              </p:nvGrpSpPr>
              <p:grpSpPr>
                <a:xfrm>
                  <a:off x="8790229" y="77239"/>
                  <a:ext cx="2557418" cy="6703521"/>
                  <a:chOff x="7806818" y="218535"/>
                  <a:chExt cx="2557418" cy="6703521"/>
                </a:xfrm>
              </p:grpSpPr>
              <p:pic>
                <p:nvPicPr>
                  <p:cNvPr id="32" name="그림 31" descr="스크린샷, 대칭, 라인, 예술이(가) 표시된 사진&#10;&#10;자동 생성된 설명">
                    <a:extLst>
                      <a:ext uri="{FF2B5EF4-FFF2-40B4-BE49-F238E27FC236}">
                        <a16:creationId xmlns:a16="http://schemas.microsoft.com/office/drawing/2014/main" id="{DF55B39B-F3A8-C8AB-ED40-A0E3AF81ABD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" cstate="print"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ackgroundRemoval t="2556" b="95847" l="7979" r="72606">
                                <a14:foregroundMark x1="30186" y1="12141" x2="50133" y2="41853"/>
                                <a14:foregroundMark x1="18351" y1="6390" x2="14096" y2="36102"/>
                                <a14:foregroundMark x1="14761" y1="23003" x2="40691" y2="67732"/>
                                <a14:foregroundMark x1="40691" y1="67732" x2="43218" y2="70288"/>
                                <a14:foregroundMark x1="35904" y1="71565" x2="41888" y2="95847"/>
                                <a14:foregroundMark x1="45612" y1="40575" x2="63431" y2="42492"/>
                                <a14:foregroundMark x1="11170" y1="18211" x2="13165" y2="2556"/>
                                <a14:foregroundMark x1="7979" y1="19808" x2="9309" y2="19808"/>
                                <a14:foregroundMark x1="46277" y1="14058" x2="72606" y2="18850"/>
                                <a14:foregroundMark x1="25000" y1="68051" x2="22606" y2="63898"/>
                                <a14:foregroundMark x1="16888" y1="48243" x2="15957" y2="46326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13057" r="49749" b="20572"/>
                  <a:stretch/>
                </p:blipFill>
                <p:spPr>
                  <a:xfrm>
                    <a:off x="7807861" y="218535"/>
                    <a:ext cx="2556375" cy="1202584"/>
                  </a:xfrm>
                  <a:prstGeom prst="rect">
                    <a:avLst/>
                  </a:prstGeom>
                </p:spPr>
              </p:pic>
              <p:pic>
                <p:nvPicPr>
                  <p:cNvPr id="33" name="그림 32" descr="대칭, 예술, 빛, 램프이(가) 표시된 사진&#10;&#10;자동 생성된 설명">
                    <a:extLst>
                      <a:ext uri="{FF2B5EF4-FFF2-40B4-BE49-F238E27FC236}">
                        <a16:creationId xmlns:a16="http://schemas.microsoft.com/office/drawing/2014/main" id="{7909FBA9-2824-54C3-32A4-CE403A8AED3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5" cstate="print">
                    <a:extLst>
                      <a:ext uri="{BEBA8EAE-BF5A-486C-A8C5-ECC9F3942E4B}">
                        <a14:imgProps xmlns:a14="http://schemas.microsoft.com/office/drawing/2010/main">
                          <a14:imgLayer r:embed="rId6">
                            <a14:imgEffect>
                              <a14:backgroundRemoval t="1917" b="92652" l="2660" r="91223">
                                <a14:foregroundMark x1="27793" y1="39617" x2="67952" y2="30351"/>
                                <a14:foregroundMark x1="60106" y1="82748" x2="87234" y2="10543"/>
                                <a14:foregroundMark x1="80585" y1="19169" x2="41223" y2="23003"/>
                                <a14:foregroundMark x1="18085" y1="7348" x2="26995" y2="1917"/>
                                <a14:foregroundMark x1="90027" y1="23323" x2="91356" y2="25240"/>
                                <a14:foregroundMark x1="71277" y1="92652" x2="58112" y2="92652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11928" r="49749" b="14232"/>
                  <a:stretch/>
                </p:blipFill>
                <p:spPr>
                  <a:xfrm>
                    <a:off x="7806818" y="1382499"/>
                    <a:ext cx="2556377" cy="1337914"/>
                  </a:xfrm>
                  <a:prstGeom prst="rect">
                    <a:avLst/>
                  </a:prstGeom>
                </p:spPr>
              </p:pic>
              <p:pic>
                <p:nvPicPr>
                  <p:cNvPr id="34" name="그림 33" descr="대칭, 라인, 스크린샷, 예술이(가) 표시된 사진&#10;&#10;자동 생성된 설명">
                    <a:extLst>
                      <a:ext uri="{FF2B5EF4-FFF2-40B4-BE49-F238E27FC236}">
                        <a16:creationId xmlns:a16="http://schemas.microsoft.com/office/drawing/2014/main" id="{F4E6B3B3-81DA-7094-FAC2-89B568438874}"/>
                      </a:ext>
                    </a:extLst>
                  </p:cNvPr>
                  <p:cNvPicPr>
                    <a:picLocks/>
                  </p:cNvPicPr>
                  <p:nvPr/>
                </p:nvPicPr>
                <p:blipFill rotWithShape="1">
                  <a:blip r:embed="rId7" cstate="print">
                    <a:extLst>
                      <a:ext uri="{BEBA8EAE-BF5A-486C-A8C5-ECC9F3942E4B}">
                        <a14:imgProps xmlns:a14="http://schemas.microsoft.com/office/drawing/2010/main">
                          <a14:imgLayer r:embed="rId8">
                            <a14:imgEffect>
                              <a14:backgroundRemoval t="585" b="97661" l="4800" r="96667">
                                <a14:foregroundMark x1="40133" y1="20760" x2="48267" y2="70175"/>
                                <a14:foregroundMark x1="49600" y1="35965" x2="66000" y2="79825"/>
                                <a14:foregroundMark x1="66000" y1="79825" x2="69333" y2="81287"/>
                                <a14:foregroundMark x1="71867" y1="34795" x2="56267" y2="58480"/>
                                <a14:foregroundMark x1="43067" y1="89766" x2="29200" y2="35965"/>
                                <a14:foregroundMark x1="25467" y1="53801" x2="18933" y2="32749"/>
                                <a14:foregroundMark x1="18000" y1="41520" x2="14400" y2="23977"/>
                                <a14:foregroundMark x1="12133" y1="20760" x2="34400" y2="14327"/>
                                <a14:foregroundMark x1="15867" y1="15497" x2="16133" y2="585"/>
                                <a14:foregroundMark x1="33600" y1="74269" x2="32933" y2="97953"/>
                                <a14:foregroundMark x1="70800" y1="35673" x2="79867" y2="11404"/>
                                <a14:foregroundMark x1="82267" y1="40643" x2="90400" y2="19591"/>
                                <a14:foregroundMark x1="91200" y1="25731" x2="96667" y2="19591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10996" r="49670" b="16322"/>
                  <a:stretch/>
                </p:blipFill>
                <p:spPr>
                  <a:xfrm>
                    <a:off x="7808902" y="2681793"/>
                    <a:ext cx="2554987" cy="1439168"/>
                  </a:xfrm>
                  <a:prstGeom prst="rect">
                    <a:avLst/>
                  </a:prstGeom>
                </p:spPr>
              </p:pic>
              <p:pic>
                <p:nvPicPr>
                  <p:cNvPr id="35" name="그림 34" descr="대칭, 라인, 예술, 램프이(가) 표시된 사진&#10;&#10;자동 생성된 설명">
                    <a:extLst>
                      <a:ext uri="{FF2B5EF4-FFF2-40B4-BE49-F238E27FC236}">
                        <a16:creationId xmlns:a16="http://schemas.microsoft.com/office/drawing/2014/main" id="{7B155BD1-7685-64EB-DAB2-4BDC2201AC34}"/>
                      </a:ext>
                    </a:extLst>
                  </p:cNvPr>
                  <p:cNvPicPr>
                    <a:picLocks/>
                  </p:cNvPicPr>
                  <p:nvPr/>
                </p:nvPicPr>
                <p:blipFill rotWithShape="1">
                  <a:blip r:embed="rId9" cstate="print">
                    <a:extLst>
                      <a:ext uri="{BEBA8EAE-BF5A-486C-A8C5-ECC9F3942E4B}">
                        <a14:imgProps xmlns:a14="http://schemas.microsoft.com/office/drawing/2010/main">
                          <a14:imgLayer r:embed="rId10">
                            <a14:imgEffect>
                              <a14:backgroundRemoval t="0" b="93694" l="4914" r="71979">
                                <a14:foregroundMark x1="11288" y1="30931" x2="25100" y2="300"/>
                                <a14:foregroundMark x1="25100" y1="300" x2="43161" y2="12913"/>
                                <a14:foregroundMark x1="37981" y1="52553" x2="57105" y2="30631"/>
                                <a14:foregroundMark x1="57105" y1="30631" x2="71979" y2="28228"/>
                                <a14:foregroundMark x1="34661" y1="64865" x2="46082" y2="93694"/>
                                <a14:foregroundMark x1="32271" y1="78979" x2="30943" y2="90390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" t="8559" r="49832" b="16769"/>
                  <a:stretch/>
                </p:blipFill>
                <p:spPr>
                  <a:xfrm>
                    <a:off x="7808555" y="4082341"/>
                    <a:ext cx="2554987" cy="1439168"/>
                  </a:xfrm>
                  <a:prstGeom prst="rect">
                    <a:avLst/>
                  </a:prstGeom>
                </p:spPr>
              </p:pic>
              <p:pic>
                <p:nvPicPr>
                  <p:cNvPr id="36" name="그림 35" descr="예술, 대칭, 직사각형, 스크린샷이(가) 표시된 사진&#10;&#10;자동 생성된 설명">
                    <a:extLst>
                      <a:ext uri="{FF2B5EF4-FFF2-40B4-BE49-F238E27FC236}">
                        <a16:creationId xmlns:a16="http://schemas.microsoft.com/office/drawing/2014/main" id="{2054AA01-4845-7AB6-AAA1-D7CC27928034}"/>
                      </a:ext>
                    </a:extLst>
                  </p:cNvPr>
                  <p:cNvPicPr>
                    <a:picLocks/>
                  </p:cNvPicPr>
                  <p:nvPr/>
                </p:nvPicPr>
                <p:blipFill rotWithShape="1">
                  <a:blip r:embed="rId11" cstate="print">
                    <a:extLst>
                      <a:ext uri="{BEBA8EAE-BF5A-486C-A8C5-ECC9F3942E4B}">
                        <a14:imgProps xmlns:a14="http://schemas.microsoft.com/office/drawing/2010/main">
                          <a14:imgLayer r:embed="rId12">
                            <a14:imgEffect>
                              <a14:backgroundRemoval t="4000" b="98286" l="4927" r="70972">
                                <a14:foregroundMark x1="12650" y1="31143" x2="29161" y2="4286"/>
                                <a14:foregroundMark x1="29161" y1="4286" x2="30360" y2="4000"/>
                                <a14:foregroundMark x1="31025" y1="45143" x2="46338" y2="4286"/>
                                <a14:foregroundMark x1="29561" y1="65429" x2="41145" y2="98571"/>
                                <a14:foregroundMark x1="38615" y1="47143" x2="52597" y2="24000"/>
                                <a14:foregroundMark x1="52597" y1="24000" x2="70972" y2="9714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10746" r="49749" b="18224"/>
                  <a:stretch/>
                </p:blipFill>
                <p:spPr>
                  <a:xfrm>
                    <a:off x="7808208" y="5482888"/>
                    <a:ext cx="2554987" cy="1439168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6" name="그룹 25">
                  <a:extLst>
                    <a:ext uri="{FF2B5EF4-FFF2-40B4-BE49-F238E27FC236}">
                      <a16:creationId xmlns:a16="http://schemas.microsoft.com/office/drawing/2014/main" id="{5E61BAC6-DF16-E8F1-C77F-F6003D92DFD1}"/>
                    </a:ext>
                  </a:extLst>
                </p:cNvPr>
                <p:cNvGrpSpPr/>
                <p:nvPr/>
              </p:nvGrpSpPr>
              <p:grpSpPr>
                <a:xfrm>
                  <a:off x="9069010" y="821673"/>
                  <a:ext cx="896399" cy="5943018"/>
                  <a:chOff x="8999999" y="878130"/>
                  <a:chExt cx="896399" cy="5943018"/>
                </a:xfrm>
              </p:grpSpPr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B159E00D-5097-1FF6-91E4-23FC54378875}"/>
                      </a:ext>
                    </a:extLst>
                  </p:cNvPr>
                  <p:cNvSpPr txBox="1"/>
                  <p:nvPr/>
                </p:nvSpPr>
                <p:spPr>
                  <a:xfrm>
                    <a:off x="8999999" y="878130"/>
                    <a:ext cx="896399" cy="369460"/>
                  </a:xfrm>
                  <a:prstGeom prst="rect">
                    <a:avLst/>
                  </a:prstGeom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801" dirty="0"/>
                      <a:t>0.5mm</a:t>
                    </a:r>
                    <a:endParaRPr lang="ko-KR" altLang="en-US" sz="1801" dirty="0"/>
                  </a:p>
                </p:txBody>
              </p:sp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3F0DB30B-ED28-BEF8-5AF6-2CF962346969}"/>
                      </a:ext>
                    </a:extLst>
                  </p:cNvPr>
                  <p:cNvSpPr txBox="1"/>
                  <p:nvPr/>
                </p:nvSpPr>
                <p:spPr>
                  <a:xfrm>
                    <a:off x="8999999" y="2248748"/>
                    <a:ext cx="896399" cy="369460"/>
                  </a:xfrm>
                  <a:prstGeom prst="rect">
                    <a:avLst/>
                  </a:prstGeom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801" dirty="0"/>
                      <a:t>0.6mm</a:t>
                    </a:r>
                    <a:endParaRPr lang="ko-KR" altLang="en-US" sz="1801" dirty="0"/>
                  </a:p>
                </p:txBody>
              </p:sp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0E9E6A78-158C-4F00-2EEA-A1BB4A74E15C}"/>
                      </a:ext>
                    </a:extLst>
                  </p:cNvPr>
                  <p:cNvSpPr txBox="1"/>
                  <p:nvPr/>
                </p:nvSpPr>
                <p:spPr>
                  <a:xfrm>
                    <a:off x="8999999" y="3649728"/>
                    <a:ext cx="896399" cy="369460"/>
                  </a:xfrm>
                  <a:prstGeom prst="rect">
                    <a:avLst/>
                  </a:prstGeom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801" dirty="0"/>
                      <a:t>0.7mm</a:t>
                    </a:r>
                    <a:endParaRPr lang="ko-KR" altLang="en-US" sz="1801" dirty="0"/>
                  </a:p>
                </p:txBody>
              </p:sp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5217A610-22B7-BBD0-6889-1DA3A146C0A1}"/>
                      </a:ext>
                    </a:extLst>
                  </p:cNvPr>
                  <p:cNvSpPr txBox="1"/>
                  <p:nvPr/>
                </p:nvSpPr>
                <p:spPr>
                  <a:xfrm>
                    <a:off x="8999999" y="5050709"/>
                    <a:ext cx="896399" cy="369460"/>
                  </a:xfrm>
                  <a:prstGeom prst="rect">
                    <a:avLst/>
                  </a:prstGeom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801" dirty="0"/>
                      <a:t>0.8mm</a:t>
                    </a:r>
                    <a:endParaRPr lang="ko-KR" altLang="en-US" sz="1801" dirty="0"/>
                  </a:p>
                </p:txBody>
              </p:sp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006F7F58-707E-0532-3031-E87C0876AF71}"/>
                      </a:ext>
                    </a:extLst>
                  </p:cNvPr>
                  <p:cNvSpPr txBox="1"/>
                  <p:nvPr/>
                </p:nvSpPr>
                <p:spPr>
                  <a:xfrm>
                    <a:off x="8999999" y="6451688"/>
                    <a:ext cx="896399" cy="369460"/>
                  </a:xfrm>
                  <a:prstGeom prst="rect">
                    <a:avLst/>
                  </a:prstGeom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801" dirty="0"/>
                      <a:t>0.9mm</a:t>
                    </a:r>
                    <a:endParaRPr lang="ko-KR" altLang="en-US" sz="1801" dirty="0"/>
                  </a:p>
                </p:txBody>
              </p:sp>
            </p:grpSp>
          </p:grpSp>
          <p:cxnSp>
            <p:nvCxnSpPr>
              <p:cNvPr id="20" name="직선 연결선 19">
                <a:extLst>
                  <a:ext uri="{FF2B5EF4-FFF2-40B4-BE49-F238E27FC236}">
                    <a16:creationId xmlns:a16="http://schemas.microsoft.com/office/drawing/2014/main" id="{8DFE101B-F1E2-1D4B-88A7-B601266928C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366142" y="766981"/>
                <a:ext cx="61346" cy="62464"/>
              </a:xfrm>
              <a:prstGeom prst="line">
                <a:avLst/>
              </a:prstGeom>
              <a:ln w="69850"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96600EF0-8CB2-ED50-BE0F-516B2A79514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362885" y="1989382"/>
                <a:ext cx="67860" cy="69749"/>
              </a:xfrm>
              <a:prstGeom prst="line">
                <a:avLst/>
              </a:prstGeom>
              <a:ln w="69850"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id="{3E108253-538D-2C46-8D58-9652DE86C06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372611" y="3304279"/>
                <a:ext cx="79082" cy="86172"/>
              </a:xfrm>
              <a:prstGeom prst="line">
                <a:avLst/>
              </a:prstGeom>
              <a:ln w="69850"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직선 연결선 22">
                <a:extLst>
                  <a:ext uri="{FF2B5EF4-FFF2-40B4-BE49-F238E27FC236}">
                    <a16:creationId xmlns:a16="http://schemas.microsoft.com/office/drawing/2014/main" id="{B1632E32-D7A9-4DDF-2B56-3CC0B0696E0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297313" y="4626868"/>
                <a:ext cx="103286" cy="94084"/>
              </a:xfrm>
              <a:prstGeom prst="line">
                <a:avLst/>
              </a:prstGeom>
              <a:ln w="69850"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>
                <a:extLst>
                  <a:ext uri="{FF2B5EF4-FFF2-40B4-BE49-F238E27FC236}">
                    <a16:creationId xmlns:a16="http://schemas.microsoft.com/office/drawing/2014/main" id="{3BC33356-992C-43DE-D700-5D979C99727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250921" y="5958273"/>
                <a:ext cx="128077" cy="114610"/>
              </a:xfrm>
              <a:prstGeom prst="line">
                <a:avLst/>
              </a:prstGeom>
              <a:ln w="69850"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D1CC087-3191-4198-E82B-B46043A2BEB7}"/>
                </a:ext>
              </a:extLst>
            </p:cNvPr>
            <p:cNvSpPr txBox="1"/>
            <p:nvPr/>
          </p:nvSpPr>
          <p:spPr>
            <a:xfrm>
              <a:off x="8725694" y="349256"/>
              <a:ext cx="379562" cy="523220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accent3">
                      <a:lumMod val="75000"/>
                    </a:schemeClr>
                  </a:solidFill>
                </a:rPr>
                <a:t>T</a:t>
              </a:r>
              <a:endParaRPr lang="ko-KR" altLang="en-US" sz="2800" b="1" dirty="0">
                <a:solidFill>
                  <a:schemeClr val="accent3">
                    <a:lumMod val="7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823936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D3A4ABA-EAA2-E04B-CF4D-767FECD8BC70}"/>
              </a:ext>
            </a:extLst>
          </p:cNvPr>
          <p:cNvSpPr txBox="1"/>
          <p:nvPr/>
        </p:nvSpPr>
        <p:spPr>
          <a:xfrm>
            <a:off x="1095556" y="2967335"/>
            <a:ext cx="100008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/>
              <a:t>(H, D, T, N) = (18, 24, 0.5, 4~12)</a:t>
            </a:r>
            <a:endParaRPr lang="ko-KR" altLang="en-US" sz="5400" dirty="0"/>
          </a:p>
        </p:txBody>
      </p:sp>
    </p:spTree>
    <p:extLst>
      <p:ext uri="{BB962C8B-B14F-4D97-AF65-F5344CB8AC3E}">
        <p14:creationId xmlns:p14="http://schemas.microsoft.com/office/powerpoint/2010/main" val="10928990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CA3E102-EFB5-6B01-2B3F-EFFCC996DE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7350" y="748374"/>
            <a:ext cx="8935422" cy="5361252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91F4BD14-7A00-5496-1C28-13F16ED6B56F}"/>
              </a:ext>
            </a:extLst>
          </p:cNvPr>
          <p:cNvGrpSpPr/>
          <p:nvPr/>
        </p:nvGrpSpPr>
        <p:grpSpPr>
          <a:xfrm>
            <a:off x="8883457" y="2"/>
            <a:ext cx="2974997" cy="6857999"/>
            <a:chOff x="9217003" y="0"/>
            <a:chExt cx="2974997" cy="6857999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4AE2B665-BEDC-DD0D-437D-38D52FDBCEF4}"/>
                </a:ext>
              </a:extLst>
            </p:cNvPr>
            <p:cNvGrpSpPr/>
            <p:nvPr/>
          </p:nvGrpSpPr>
          <p:grpSpPr>
            <a:xfrm>
              <a:off x="9217003" y="0"/>
              <a:ext cx="2974997" cy="6857999"/>
              <a:chOff x="9217003" y="0"/>
              <a:chExt cx="2974997" cy="6857999"/>
            </a:xfrm>
          </p:grpSpPr>
          <p:pic>
            <p:nvPicPr>
              <p:cNvPr id="22" name="그림 21" descr="블랙, 흑백, 스크린샷, 화이트이(가) 표시된 사진&#10;&#10;자동 생성된 설명">
                <a:extLst>
                  <a:ext uri="{FF2B5EF4-FFF2-40B4-BE49-F238E27FC236}">
                    <a16:creationId xmlns:a16="http://schemas.microsoft.com/office/drawing/2014/main" id="{F1FB9052-D78B-094B-ADE5-775317C152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17003" y="0"/>
                <a:ext cx="2974997" cy="1530397"/>
              </a:xfrm>
              <a:prstGeom prst="rect">
                <a:avLst/>
              </a:prstGeom>
            </p:spPr>
          </p:pic>
          <p:pic>
            <p:nvPicPr>
              <p:cNvPr id="25" name="그림 24" descr="블랙, 흑백, 디자인이(가) 표시된 사진&#10;&#10;자동 생성된 설명">
                <a:extLst>
                  <a:ext uri="{FF2B5EF4-FFF2-40B4-BE49-F238E27FC236}">
                    <a16:creationId xmlns:a16="http://schemas.microsoft.com/office/drawing/2014/main" id="{2B2E7C18-4C48-C778-4856-65FF2877C5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17003" y="1331901"/>
                <a:ext cx="2974997" cy="1530397"/>
              </a:xfrm>
              <a:prstGeom prst="rect">
                <a:avLst/>
              </a:prstGeom>
            </p:spPr>
          </p:pic>
          <p:pic>
            <p:nvPicPr>
              <p:cNvPr id="26" name="그림 25" descr="블랙, 흑백, 모노크롬이(가) 표시된 사진&#10;&#10;자동 생성된 설명">
                <a:extLst>
                  <a:ext uri="{FF2B5EF4-FFF2-40B4-BE49-F238E27FC236}">
                    <a16:creationId xmlns:a16="http://schemas.microsoft.com/office/drawing/2014/main" id="{2468F1A7-D3B6-4943-7FCA-5554B9492E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17003" y="2663802"/>
                <a:ext cx="2974997" cy="1530397"/>
              </a:xfrm>
              <a:prstGeom prst="rect">
                <a:avLst/>
              </a:prstGeom>
            </p:spPr>
          </p:pic>
          <p:pic>
            <p:nvPicPr>
              <p:cNvPr id="27" name="그림 26" descr="블랙, 흑백, 모노크롬이(가) 표시된 사진&#10;&#10;자동 생성된 설명">
                <a:extLst>
                  <a:ext uri="{FF2B5EF4-FFF2-40B4-BE49-F238E27FC236}">
                    <a16:creationId xmlns:a16="http://schemas.microsoft.com/office/drawing/2014/main" id="{4E4C020D-1A3A-A11E-91D3-0D4D41C4B4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17003" y="3995703"/>
                <a:ext cx="2974997" cy="1530397"/>
              </a:xfrm>
              <a:prstGeom prst="rect">
                <a:avLst/>
              </a:prstGeom>
            </p:spPr>
          </p:pic>
          <p:pic>
            <p:nvPicPr>
              <p:cNvPr id="28" name="그림 27">
                <a:extLst>
                  <a:ext uri="{FF2B5EF4-FFF2-40B4-BE49-F238E27FC236}">
                    <a16:creationId xmlns:a16="http://schemas.microsoft.com/office/drawing/2014/main" id="{A4DE5FCD-CBBF-1827-52E2-79121FE6EB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9217003" y="5327603"/>
                <a:ext cx="2974997" cy="1530396"/>
              </a:xfrm>
              <a:prstGeom prst="rect">
                <a:avLst/>
              </a:prstGeom>
            </p:spPr>
          </p:pic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48CE2C0-1DC2-FC7C-CD1A-4AAAF8C97900}"/>
                </a:ext>
              </a:extLst>
            </p:cNvPr>
            <p:cNvSpPr txBox="1"/>
            <p:nvPr/>
          </p:nvSpPr>
          <p:spPr>
            <a:xfrm>
              <a:off x="9385538" y="585392"/>
              <a:ext cx="914400" cy="369460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lang="en-US" altLang="ko-KR" sz="1801" dirty="0"/>
                <a:t>N = 4</a:t>
              </a:r>
              <a:endParaRPr lang="ko-KR" altLang="en-US" sz="1801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1C0D445-827C-00D5-1FA9-6303FCF78507}"/>
                </a:ext>
              </a:extLst>
            </p:cNvPr>
            <p:cNvSpPr txBox="1"/>
            <p:nvPr/>
          </p:nvSpPr>
          <p:spPr>
            <a:xfrm>
              <a:off x="9385538" y="1925127"/>
              <a:ext cx="914400" cy="369460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lang="en-US" altLang="ko-KR" sz="1801" dirty="0"/>
                <a:t>N = 6</a:t>
              </a:r>
              <a:endParaRPr lang="ko-KR" altLang="en-US" sz="1801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D13DD2C-3D86-40A3-999E-F45D6BDD46D6}"/>
                </a:ext>
              </a:extLst>
            </p:cNvPr>
            <p:cNvSpPr txBox="1"/>
            <p:nvPr/>
          </p:nvSpPr>
          <p:spPr>
            <a:xfrm>
              <a:off x="9385538" y="3264864"/>
              <a:ext cx="914400" cy="369460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lang="en-US" altLang="ko-KR" sz="1801" dirty="0"/>
                <a:t>N = 8</a:t>
              </a:r>
              <a:endParaRPr lang="ko-KR" altLang="en-US" sz="1801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B10EDE8-D9F2-CA57-AF3B-3DF39BD80C94}"/>
                </a:ext>
              </a:extLst>
            </p:cNvPr>
            <p:cNvSpPr txBox="1"/>
            <p:nvPr/>
          </p:nvSpPr>
          <p:spPr>
            <a:xfrm>
              <a:off x="9385538" y="4604600"/>
              <a:ext cx="1006416" cy="369460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lang="en-US" altLang="ko-KR" sz="1801" dirty="0"/>
                <a:t>N = 10</a:t>
              </a:r>
              <a:endParaRPr lang="ko-KR" altLang="en-US" sz="1801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1CF38D9-3EF9-FA33-AAD0-1F6F39A60412}"/>
                </a:ext>
              </a:extLst>
            </p:cNvPr>
            <p:cNvSpPr txBox="1"/>
            <p:nvPr/>
          </p:nvSpPr>
          <p:spPr>
            <a:xfrm>
              <a:off x="9385538" y="5944334"/>
              <a:ext cx="1006416" cy="369460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lang="en-US" altLang="ko-KR" sz="1801" dirty="0"/>
                <a:t>N = 12</a:t>
              </a:r>
              <a:endParaRPr lang="ko-KR" altLang="en-US" sz="1801" dirty="0"/>
            </a:p>
          </p:txBody>
        </p:sp>
      </p:grpSp>
    </p:spTree>
    <p:extLst>
      <p:ext uri="{BB962C8B-B14F-4D97-AF65-F5344CB8AC3E}">
        <p14:creationId xmlns:p14="http://schemas.microsoft.com/office/powerpoint/2010/main" val="5449060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FAD8DFE-BB6E-3174-A120-6393D00533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26184" y="18106"/>
            <a:ext cx="8939649" cy="5363789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0751B761-30B7-1F96-6144-39DFD2A64F07}"/>
              </a:ext>
            </a:extLst>
          </p:cNvPr>
          <p:cNvGrpSpPr/>
          <p:nvPr/>
        </p:nvGrpSpPr>
        <p:grpSpPr>
          <a:xfrm>
            <a:off x="666785" y="5542386"/>
            <a:ext cx="10858448" cy="1176756"/>
            <a:chOff x="755166" y="5893271"/>
            <a:chExt cx="10858448" cy="1176755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11F34033-9C19-2953-46A6-A3B57438B366}"/>
                </a:ext>
              </a:extLst>
            </p:cNvPr>
            <p:cNvGrpSpPr/>
            <p:nvPr/>
          </p:nvGrpSpPr>
          <p:grpSpPr>
            <a:xfrm>
              <a:off x="755166" y="5893271"/>
              <a:ext cx="10858448" cy="1116273"/>
              <a:chOff x="751207" y="3684387"/>
              <a:chExt cx="10858448" cy="1116273"/>
            </a:xfrm>
          </p:grpSpPr>
          <p:pic>
            <p:nvPicPr>
              <p:cNvPr id="14" name="그림 13" descr="스케치, 예술, 흑백이(가) 표시된 사진&#10;&#10;자동 생성된 설명">
                <a:extLst>
                  <a:ext uri="{FF2B5EF4-FFF2-40B4-BE49-F238E27FC236}">
                    <a16:creationId xmlns:a16="http://schemas.microsoft.com/office/drawing/2014/main" id="{656807D5-79C7-5DC5-9AF5-168AD26102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07912" y="3684388"/>
                <a:ext cx="2030400" cy="943161"/>
              </a:xfrm>
              <a:prstGeom prst="rect">
                <a:avLst/>
              </a:prstGeom>
            </p:spPr>
          </p:pic>
          <p:pic>
            <p:nvPicPr>
              <p:cNvPr id="15" name="그림 14" descr="예술, 흑백이(가) 표시된 사진&#10;&#10;자동 생성된 설명">
                <a:extLst>
                  <a:ext uri="{FF2B5EF4-FFF2-40B4-BE49-F238E27FC236}">
                    <a16:creationId xmlns:a16="http://schemas.microsoft.com/office/drawing/2014/main" id="{C443CCAF-CCA3-F7C4-71FA-0E30906A00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579255" y="3684387"/>
                <a:ext cx="2030400" cy="943161"/>
              </a:xfrm>
              <a:prstGeom prst="rect">
                <a:avLst/>
              </a:prstGeom>
            </p:spPr>
          </p:pic>
          <p:pic>
            <p:nvPicPr>
              <p:cNvPr id="16" name="그림 15" descr="흑백이(가) 표시된 사진&#10;&#10;낮은 신뢰도로 자동 생성된 설명">
                <a:extLst>
                  <a:ext uri="{FF2B5EF4-FFF2-40B4-BE49-F238E27FC236}">
                    <a16:creationId xmlns:a16="http://schemas.microsoft.com/office/drawing/2014/main" id="{204F6165-7C95-7762-1E1E-7476BA285E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65230" y="3719389"/>
                <a:ext cx="2030400" cy="943161"/>
              </a:xfrm>
              <a:prstGeom prst="rect">
                <a:avLst/>
              </a:prstGeom>
            </p:spPr>
          </p:pic>
          <p:pic>
            <p:nvPicPr>
              <p:cNvPr id="17" name="그림 16" descr="스케치, 예술이(가) 표시된 사진&#10;&#10;자동 생성된 설명">
                <a:extLst>
                  <a:ext uri="{FF2B5EF4-FFF2-40B4-BE49-F238E27FC236}">
                    <a16:creationId xmlns:a16="http://schemas.microsoft.com/office/drawing/2014/main" id="{1E2836D5-44F7-3072-B31B-F94FA37F92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36571" y="3714919"/>
                <a:ext cx="2030400" cy="943161"/>
              </a:xfrm>
              <a:prstGeom prst="rect">
                <a:avLst/>
              </a:prstGeom>
            </p:spPr>
          </p:pic>
          <p:pic>
            <p:nvPicPr>
              <p:cNvPr id="18" name="그림 17" descr="정물 사진, 블랙, 흑백, 빛이(가) 표시된 사진&#10;&#10;자동 생성된 설명">
                <a:extLst>
                  <a:ext uri="{FF2B5EF4-FFF2-40B4-BE49-F238E27FC236}">
                    <a16:creationId xmlns:a16="http://schemas.microsoft.com/office/drawing/2014/main" id="{AB55D79A-364F-E949-FCE3-ACE76F3E63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51207" y="3857499"/>
                <a:ext cx="2030400" cy="943161"/>
              </a:xfrm>
              <a:prstGeom prst="rect">
                <a:avLst/>
              </a:prstGeom>
            </p:spPr>
          </p:pic>
          <p:pic>
            <p:nvPicPr>
              <p:cNvPr id="19" name="그림 18" descr="흑백, 모노크롬이(가) 표시된 사진&#10;&#10;자동 생성된 설명">
                <a:extLst>
                  <a:ext uri="{FF2B5EF4-FFF2-40B4-BE49-F238E27FC236}">
                    <a16:creationId xmlns:a16="http://schemas.microsoft.com/office/drawing/2014/main" id="{3CBB4990-7278-AE44-BAB4-483C3F0D84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print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22548" y="3809913"/>
                <a:ext cx="2030400" cy="943161"/>
              </a:xfrm>
              <a:prstGeom prst="rect">
                <a:avLst/>
              </a:prstGeom>
            </p:spPr>
          </p:pic>
          <p:pic>
            <p:nvPicPr>
              <p:cNvPr id="20" name="그림 19" descr="예술, 흑백, 모노크롬이(가) 표시된 사진&#10;&#10;자동 생성된 설명">
                <a:extLst>
                  <a:ext uri="{FF2B5EF4-FFF2-40B4-BE49-F238E27FC236}">
                    <a16:creationId xmlns:a16="http://schemas.microsoft.com/office/drawing/2014/main" id="{5F319D0B-673D-081E-0131-A62E4CDFA3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 cstate="print">
                <a:extLst>
                  <a:ext uri="{BEBA8EAE-BF5A-486C-A8C5-ECC9F3942E4B}">
                    <a14:imgProps xmlns:a14="http://schemas.microsoft.com/office/drawing/2010/main">
                      <a14:imgLayer r:embed="rId16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93889" y="3762327"/>
                <a:ext cx="2030400" cy="943161"/>
              </a:xfrm>
              <a:prstGeom prst="rect">
                <a:avLst/>
              </a:prstGeom>
            </p:spPr>
          </p:pic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A8C7F52-C9F0-3029-F798-EA144DE84C15}"/>
                </a:ext>
              </a:extLst>
            </p:cNvPr>
            <p:cNvSpPr txBox="1"/>
            <p:nvPr/>
          </p:nvSpPr>
          <p:spPr>
            <a:xfrm>
              <a:off x="1421438" y="6700566"/>
              <a:ext cx="718466" cy="369460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altLang="ko-KR" sz="1801" dirty="0"/>
                <a:t>9mm</a:t>
              </a:r>
              <a:endParaRPr lang="ko-KR" altLang="en-US" sz="1801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C866A47-5F54-3B4F-7FDF-379BCB77F415}"/>
                </a:ext>
              </a:extLst>
            </p:cNvPr>
            <p:cNvSpPr txBox="1"/>
            <p:nvPr/>
          </p:nvSpPr>
          <p:spPr>
            <a:xfrm>
              <a:off x="2774137" y="6700565"/>
              <a:ext cx="845103" cy="369460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altLang="ko-KR" sz="1801" dirty="0"/>
                <a:t>12mm</a:t>
              </a:r>
              <a:endParaRPr lang="ko-KR" altLang="en-US" sz="1801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011DCB1-C3F0-783D-8D1C-D39798D8A0D4}"/>
                </a:ext>
              </a:extLst>
            </p:cNvPr>
            <p:cNvSpPr txBox="1"/>
            <p:nvPr/>
          </p:nvSpPr>
          <p:spPr>
            <a:xfrm>
              <a:off x="4253472" y="6700565"/>
              <a:ext cx="845103" cy="369460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altLang="ko-KR" sz="1801" dirty="0"/>
                <a:t>15mm</a:t>
              </a:r>
              <a:endParaRPr lang="ko-KR" altLang="en-US" sz="1801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D7058E1-CCFB-B1E8-D638-303183B2E7DE}"/>
                </a:ext>
              </a:extLst>
            </p:cNvPr>
            <p:cNvSpPr txBox="1"/>
            <p:nvPr/>
          </p:nvSpPr>
          <p:spPr>
            <a:xfrm>
              <a:off x="5732809" y="6700565"/>
              <a:ext cx="845103" cy="369460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altLang="ko-KR" sz="1801" dirty="0"/>
                <a:t>18mm</a:t>
              </a:r>
              <a:endParaRPr lang="ko-KR" altLang="en-US" sz="1801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12DD646-F10C-7B57-50DB-869FCF9798F2}"/>
                </a:ext>
              </a:extLst>
            </p:cNvPr>
            <p:cNvSpPr txBox="1"/>
            <p:nvPr/>
          </p:nvSpPr>
          <p:spPr>
            <a:xfrm>
              <a:off x="7212144" y="6700565"/>
              <a:ext cx="845103" cy="369460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altLang="ko-KR" sz="1801" dirty="0"/>
                <a:t>21mm</a:t>
              </a:r>
              <a:endParaRPr lang="ko-KR" altLang="en-US" sz="1801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DCCA13E-63FC-E905-4DE8-9887A5F7818F}"/>
                </a:ext>
              </a:extLst>
            </p:cNvPr>
            <p:cNvSpPr txBox="1"/>
            <p:nvPr/>
          </p:nvSpPr>
          <p:spPr>
            <a:xfrm>
              <a:off x="8691481" y="6700565"/>
              <a:ext cx="845103" cy="369460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altLang="ko-KR" sz="1801" dirty="0"/>
                <a:t>24mm</a:t>
              </a:r>
              <a:endParaRPr lang="ko-KR" altLang="en-US" sz="1801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3276F6B-BCDA-3D71-15EC-235EBBDB6B48}"/>
                </a:ext>
              </a:extLst>
            </p:cNvPr>
            <p:cNvSpPr txBox="1"/>
            <p:nvPr/>
          </p:nvSpPr>
          <p:spPr>
            <a:xfrm>
              <a:off x="10170818" y="6700565"/>
              <a:ext cx="845103" cy="369460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altLang="ko-KR" sz="1801" dirty="0"/>
                <a:t>27mm</a:t>
              </a:r>
              <a:endParaRPr lang="ko-KR" altLang="en-US" sz="1801" dirty="0"/>
            </a:p>
          </p:txBody>
        </p:sp>
      </p:grpSp>
    </p:spTree>
    <p:extLst>
      <p:ext uri="{BB962C8B-B14F-4D97-AF65-F5344CB8AC3E}">
        <p14:creationId xmlns:p14="http://schemas.microsoft.com/office/powerpoint/2010/main" val="24583589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CA3E102-EFB5-6B01-2B3F-EFFCC996DE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7350" y="748374"/>
            <a:ext cx="8935422" cy="5361252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91F4BD14-7A00-5496-1C28-13F16ED6B56F}"/>
              </a:ext>
            </a:extLst>
          </p:cNvPr>
          <p:cNvGrpSpPr/>
          <p:nvPr/>
        </p:nvGrpSpPr>
        <p:grpSpPr>
          <a:xfrm>
            <a:off x="8883457" y="2"/>
            <a:ext cx="2974997" cy="6857999"/>
            <a:chOff x="9217003" y="0"/>
            <a:chExt cx="2974997" cy="6857999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4AE2B665-BEDC-DD0D-437D-38D52FDBCEF4}"/>
                </a:ext>
              </a:extLst>
            </p:cNvPr>
            <p:cNvGrpSpPr/>
            <p:nvPr/>
          </p:nvGrpSpPr>
          <p:grpSpPr>
            <a:xfrm>
              <a:off x="9217003" y="0"/>
              <a:ext cx="2974997" cy="6857999"/>
              <a:chOff x="9217003" y="0"/>
              <a:chExt cx="2974997" cy="6857999"/>
            </a:xfrm>
          </p:grpSpPr>
          <p:pic>
            <p:nvPicPr>
              <p:cNvPr id="22" name="그림 21" descr="블랙, 흑백, 스크린샷, 화이트이(가) 표시된 사진&#10;&#10;자동 생성된 설명">
                <a:extLst>
                  <a:ext uri="{FF2B5EF4-FFF2-40B4-BE49-F238E27FC236}">
                    <a16:creationId xmlns:a16="http://schemas.microsoft.com/office/drawing/2014/main" id="{F1FB9052-D78B-094B-ADE5-775317C152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17003" y="0"/>
                <a:ext cx="2974997" cy="1530397"/>
              </a:xfrm>
              <a:prstGeom prst="rect">
                <a:avLst/>
              </a:prstGeom>
            </p:spPr>
          </p:pic>
          <p:pic>
            <p:nvPicPr>
              <p:cNvPr id="25" name="그림 24" descr="블랙, 흑백, 디자인이(가) 표시된 사진&#10;&#10;자동 생성된 설명">
                <a:extLst>
                  <a:ext uri="{FF2B5EF4-FFF2-40B4-BE49-F238E27FC236}">
                    <a16:creationId xmlns:a16="http://schemas.microsoft.com/office/drawing/2014/main" id="{2B2E7C18-4C48-C778-4856-65FF2877C5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17003" y="1331901"/>
                <a:ext cx="2974997" cy="1530397"/>
              </a:xfrm>
              <a:prstGeom prst="rect">
                <a:avLst/>
              </a:prstGeom>
            </p:spPr>
          </p:pic>
          <p:pic>
            <p:nvPicPr>
              <p:cNvPr id="26" name="그림 25" descr="블랙, 흑백, 모노크롬이(가) 표시된 사진&#10;&#10;자동 생성된 설명">
                <a:extLst>
                  <a:ext uri="{FF2B5EF4-FFF2-40B4-BE49-F238E27FC236}">
                    <a16:creationId xmlns:a16="http://schemas.microsoft.com/office/drawing/2014/main" id="{2468F1A7-D3B6-4943-7FCA-5554B9492E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17003" y="2663802"/>
                <a:ext cx="2974997" cy="1530397"/>
              </a:xfrm>
              <a:prstGeom prst="rect">
                <a:avLst/>
              </a:prstGeom>
            </p:spPr>
          </p:pic>
          <p:pic>
            <p:nvPicPr>
              <p:cNvPr id="27" name="그림 26" descr="블랙, 흑백, 모노크롬이(가) 표시된 사진&#10;&#10;자동 생성된 설명">
                <a:extLst>
                  <a:ext uri="{FF2B5EF4-FFF2-40B4-BE49-F238E27FC236}">
                    <a16:creationId xmlns:a16="http://schemas.microsoft.com/office/drawing/2014/main" id="{4E4C020D-1A3A-A11E-91D3-0D4D41C4B4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17003" y="3995703"/>
                <a:ext cx="2974997" cy="1530397"/>
              </a:xfrm>
              <a:prstGeom prst="rect">
                <a:avLst/>
              </a:prstGeom>
            </p:spPr>
          </p:pic>
          <p:pic>
            <p:nvPicPr>
              <p:cNvPr id="28" name="그림 27">
                <a:extLst>
                  <a:ext uri="{FF2B5EF4-FFF2-40B4-BE49-F238E27FC236}">
                    <a16:creationId xmlns:a16="http://schemas.microsoft.com/office/drawing/2014/main" id="{A4DE5FCD-CBBF-1827-52E2-79121FE6EB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9217003" y="5327603"/>
                <a:ext cx="2974997" cy="1530396"/>
              </a:xfrm>
              <a:prstGeom prst="rect">
                <a:avLst/>
              </a:prstGeom>
            </p:spPr>
          </p:pic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48CE2C0-1DC2-FC7C-CD1A-4AAAF8C97900}"/>
                </a:ext>
              </a:extLst>
            </p:cNvPr>
            <p:cNvSpPr txBox="1"/>
            <p:nvPr/>
          </p:nvSpPr>
          <p:spPr>
            <a:xfrm>
              <a:off x="9385538" y="585392"/>
              <a:ext cx="914400" cy="369460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lang="en-US" altLang="ko-KR" sz="1801" dirty="0"/>
                <a:t>N = 4</a:t>
              </a:r>
              <a:endParaRPr lang="ko-KR" altLang="en-US" sz="1801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1C0D445-827C-00D5-1FA9-6303FCF78507}"/>
                </a:ext>
              </a:extLst>
            </p:cNvPr>
            <p:cNvSpPr txBox="1"/>
            <p:nvPr/>
          </p:nvSpPr>
          <p:spPr>
            <a:xfrm>
              <a:off x="9385538" y="1925127"/>
              <a:ext cx="914400" cy="369460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lang="en-US" altLang="ko-KR" sz="1801" dirty="0"/>
                <a:t>N = 6</a:t>
              </a:r>
              <a:endParaRPr lang="ko-KR" altLang="en-US" sz="1801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D13DD2C-3D86-40A3-999E-F45D6BDD46D6}"/>
                </a:ext>
              </a:extLst>
            </p:cNvPr>
            <p:cNvSpPr txBox="1"/>
            <p:nvPr/>
          </p:nvSpPr>
          <p:spPr>
            <a:xfrm>
              <a:off x="9385538" y="3264864"/>
              <a:ext cx="914400" cy="369460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lang="en-US" altLang="ko-KR" sz="1801" dirty="0"/>
                <a:t>N = 8</a:t>
              </a:r>
              <a:endParaRPr lang="ko-KR" altLang="en-US" sz="1801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B10EDE8-D9F2-CA57-AF3B-3DF39BD80C94}"/>
                </a:ext>
              </a:extLst>
            </p:cNvPr>
            <p:cNvSpPr txBox="1"/>
            <p:nvPr/>
          </p:nvSpPr>
          <p:spPr>
            <a:xfrm>
              <a:off x="9385538" y="4604600"/>
              <a:ext cx="1006416" cy="369460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lang="en-US" altLang="ko-KR" sz="1801" dirty="0"/>
                <a:t>N = 10</a:t>
              </a:r>
              <a:endParaRPr lang="ko-KR" altLang="en-US" sz="1801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1CF38D9-3EF9-FA33-AAD0-1F6F39A60412}"/>
                </a:ext>
              </a:extLst>
            </p:cNvPr>
            <p:cNvSpPr txBox="1"/>
            <p:nvPr/>
          </p:nvSpPr>
          <p:spPr>
            <a:xfrm>
              <a:off x="9385538" y="5944334"/>
              <a:ext cx="1006416" cy="369460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lang="en-US" altLang="ko-KR" sz="1801" dirty="0"/>
                <a:t>N = 12</a:t>
              </a:r>
              <a:endParaRPr lang="ko-KR" altLang="en-US" sz="1801" dirty="0"/>
            </a:p>
          </p:txBody>
        </p:sp>
      </p:grpSp>
    </p:spTree>
    <p:extLst>
      <p:ext uri="{BB962C8B-B14F-4D97-AF65-F5344CB8AC3E}">
        <p14:creationId xmlns:p14="http://schemas.microsoft.com/office/powerpoint/2010/main" val="25814110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CA3E102-EFB5-6B01-2B3F-EFFCC996DE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5420" y="753216"/>
            <a:ext cx="8919282" cy="5351569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91F4BD14-7A00-5496-1C28-13F16ED6B56F}"/>
              </a:ext>
            </a:extLst>
          </p:cNvPr>
          <p:cNvGrpSpPr/>
          <p:nvPr/>
        </p:nvGrpSpPr>
        <p:grpSpPr>
          <a:xfrm>
            <a:off x="8883457" y="2"/>
            <a:ext cx="2974997" cy="6857999"/>
            <a:chOff x="9217003" y="0"/>
            <a:chExt cx="2974997" cy="6857999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4AE2B665-BEDC-DD0D-437D-38D52FDBCEF4}"/>
                </a:ext>
              </a:extLst>
            </p:cNvPr>
            <p:cNvGrpSpPr/>
            <p:nvPr/>
          </p:nvGrpSpPr>
          <p:grpSpPr>
            <a:xfrm>
              <a:off x="9217003" y="0"/>
              <a:ext cx="2974997" cy="6857999"/>
              <a:chOff x="9217003" y="0"/>
              <a:chExt cx="2974997" cy="6857999"/>
            </a:xfrm>
          </p:grpSpPr>
          <p:pic>
            <p:nvPicPr>
              <p:cNvPr id="22" name="그림 21" descr="블랙, 흑백, 스크린샷, 화이트이(가) 표시된 사진&#10;&#10;자동 생성된 설명">
                <a:extLst>
                  <a:ext uri="{FF2B5EF4-FFF2-40B4-BE49-F238E27FC236}">
                    <a16:creationId xmlns:a16="http://schemas.microsoft.com/office/drawing/2014/main" id="{F1FB9052-D78B-094B-ADE5-775317C152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17003" y="0"/>
                <a:ext cx="2974997" cy="1530397"/>
              </a:xfrm>
              <a:prstGeom prst="rect">
                <a:avLst/>
              </a:prstGeom>
            </p:spPr>
          </p:pic>
          <p:pic>
            <p:nvPicPr>
              <p:cNvPr id="25" name="그림 24" descr="블랙, 흑백, 디자인이(가) 표시된 사진&#10;&#10;자동 생성된 설명">
                <a:extLst>
                  <a:ext uri="{FF2B5EF4-FFF2-40B4-BE49-F238E27FC236}">
                    <a16:creationId xmlns:a16="http://schemas.microsoft.com/office/drawing/2014/main" id="{2B2E7C18-4C48-C778-4856-65FF2877C5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17003" y="1331901"/>
                <a:ext cx="2974997" cy="1530397"/>
              </a:xfrm>
              <a:prstGeom prst="rect">
                <a:avLst/>
              </a:prstGeom>
            </p:spPr>
          </p:pic>
          <p:pic>
            <p:nvPicPr>
              <p:cNvPr id="26" name="그림 25" descr="블랙, 흑백, 모노크롬이(가) 표시된 사진&#10;&#10;자동 생성된 설명">
                <a:extLst>
                  <a:ext uri="{FF2B5EF4-FFF2-40B4-BE49-F238E27FC236}">
                    <a16:creationId xmlns:a16="http://schemas.microsoft.com/office/drawing/2014/main" id="{2468F1A7-D3B6-4943-7FCA-5554B9492E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17003" y="2663802"/>
                <a:ext cx="2974997" cy="1530397"/>
              </a:xfrm>
              <a:prstGeom prst="rect">
                <a:avLst/>
              </a:prstGeom>
            </p:spPr>
          </p:pic>
          <p:pic>
            <p:nvPicPr>
              <p:cNvPr id="27" name="그림 26" descr="블랙, 흑백, 모노크롬이(가) 표시된 사진&#10;&#10;자동 생성된 설명">
                <a:extLst>
                  <a:ext uri="{FF2B5EF4-FFF2-40B4-BE49-F238E27FC236}">
                    <a16:creationId xmlns:a16="http://schemas.microsoft.com/office/drawing/2014/main" id="{4E4C020D-1A3A-A11E-91D3-0D4D41C4B4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17003" y="3995703"/>
                <a:ext cx="2974997" cy="1530397"/>
              </a:xfrm>
              <a:prstGeom prst="rect">
                <a:avLst/>
              </a:prstGeom>
            </p:spPr>
          </p:pic>
          <p:pic>
            <p:nvPicPr>
              <p:cNvPr id="28" name="그림 27">
                <a:extLst>
                  <a:ext uri="{FF2B5EF4-FFF2-40B4-BE49-F238E27FC236}">
                    <a16:creationId xmlns:a16="http://schemas.microsoft.com/office/drawing/2014/main" id="{A4DE5FCD-CBBF-1827-52E2-79121FE6EB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9217003" y="5327603"/>
                <a:ext cx="2974997" cy="1530396"/>
              </a:xfrm>
              <a:prstGeom prst="rect">
                <a:avLst/>
              </a:prstGeom>
            </p:spPr>
          </p:pic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48CE2C0-1DC2-FC7C-CD1A-4AAAF8C97900}"/>
                </a:ext>
              </a:extLst>
            </p:cNvPr>
            <p:cNvSpPr txBox="1"/>
            <p:nvPr/>
          </p:nvSpPr>
          <p:spPr>
            <a:xfrm>
              <a:off x="9385538" y="585392"/>
              <a:ext cx="914400" cy="369460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lang="en-US" altLang="ko-KR" sz="1801" dirty="0"/>
                <a:t>N = 4</a:t>
              </a:r>
              <a:endParaRPr lang="ko-KR" altLang="en-US" sz="1801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1C0D445-827C-00D5-1FA9-6303FCF78507}"/>
                </a:ext>
              </a:extLst>
            </p:cNvPr>
            <p:cNvSpPr txBox="1"/>
            <p:nvPr/>
          </p:nvSpPr>
          <p:spPr>
            <a:xfrm>
              <a:off x="9385538" y="1925127"/>
              <a:ext cx="914400" cy="369460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lang="en-US" altLang="ko-KR" sz="1801" dirty="0"/>
                <a:t>N = 6</a:t>
              </a:r>
              <a:endParaRPr lang="ko-KR" altLang="en-US" sz="1801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D13DD2C-3D86-40A3-999E-F45D6BDD46D6}"/>
                </a:ext>
              </a:extLst>
            </p:cNvPr>
            <p:cNvSpPr txBox="1"/>
            <p:nvPr/>
          </p:nvSpPr>
          <p:spPr>
            <a:xfrm>
              <a:off x="9385538" y="3264864"/>
              <a:ext cx="914400" cy="369460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lang="en-US" altLang="ko-KR" sz="1801" dirty="0"/>
                <a:t>N = 8</a:t>
              </a:r>
              <a:endParaRPr lang="ko-KR" altLang="en-US" sz="1801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B10EDE8-D9F2-CA57-AF3B-3DF39BD80C94}"/>
                </a:ext>
              </a:extLst>
            </p:cNvPr>
            <p:cNvSpPr txBox="1"/>
            <p:nvPr/>
          </p:nvSpPr>
          <p:spPr>
            <a:xfrm>
              <a:off x="9385538" y="4604600"/>
              <a:ext cx="1006416" cy="369460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lang="en-US" altLang="ko-KR" sz="1801" dirty="0"/>
                <a:t>N = 10</a:t>
              </a:r>
              <a:endParaRPr lang="ko-KR" altLang="en-US" sz="1801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1CF38D9-3EF9-FA33-AAD0-1F6F39A60412}"/>
                </a:ext>
              </a:extLst>
            </p:cNvPr>
            <p:cNvSpPr txBox="1"/>
            <p:nvPr/>
          </p:nvSpPr>
          <p:spPr>
            <a:xfrm>
              <a:off x="9385538" y="5944334"/>
              <a:ext cx="1006416" cy="369460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lang="en-US" altLang="ko-KR" sz="1801" dirty="0"/>
                <a:t>N = 12</a:t>
              </a:r>
              <a:endParaRPr lang="ko-KR" altLang="en-US" sz="1801" dirty="0"/>
            </a:p>
          </p:txBody>
        </p:sp>
      </p:grpSp>
    </p:spTree>
    <p:extLst>
      <p:ext uri="{BB962C8B-B14F-4D97-AF65-F5344CB8AC3E}">
        <p14:creationId xmlns:p14="http://schemas.microsoft.com/office/powerpoint/2010/main" val="32399168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CA3E102-EFB5-6B01-2B3F-EFFCC996DE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5420" y="753216"/>
            <a:ext cx="8919282" cy="5351569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91F4BD14-7A00-5496-1C28-13F16ED6B56F}"/>
              </a:ext>
            </a:extLst>
          </p:cNvPr>
          <p:cNvGrpSpPr/>
          <p:nvPr/>
        </p:nvGrpSpPr>
        <p:grpSpPr>
          <a:xfrm>
            <a:off x="8883457" y="2"/>
            <a:ext cx="2974997" cy="6857999"/>
            <a:chOff x="9217003" y="0"/>
            <a:chExt cx="2974997" cy="6857999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4AE2B665-BEDC-DD0D-437D-38D52FDBCEF4}"/>
                </a:ext>
              </a:extLst>
            </p:cNvPr>
            <p:cNvGrpSpPr/>
            <p:nvPr/>
          </p:nvGrpSpPr>
          <p:grpSpPr>
            <a:xfrm>
              <a:off x="9217003" y="0"/>
              <a:ext cx="2974997" cy="6857999"/>
              <a:chOff x="9217003" y="0"/>
              <a:chExt cx="2974997" cy="6857999"/>
            </a:xfrm>
          </p:grpSpPr>
          <p:pic>
            <p:nvPicPr>
              <p:cNvPr id="22" name="그림 21" descr="블랙, 흑백, 스크린샷, 화이트이(가) 표시된 사진&#10;&#10;자동 생성된 설명">
                <a:extLst>
                  <a:ext uri="{FF2B5EF4-FFF2-40B4-BE49-F238E27FC236}">
                    <a16:creationId xmlns:a16="http://schemas.microsoft.com/office/drawing/2014/main" id="{F1FB9052-D78B-094B-ADE5-775317C152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17003" y="0"/>
                <a:ext cx="2974997" cy="1530397"/>
              </a:xfrm>
              <a:prstGeom prst="rect">
                <a:avLst/>
              </a:prstGeom>
            </p:spPr>
          </p:pic>
          <p:pic>
            <p:nvPicPr>
              <p:cNvPr id="25" name="그림 24" descr="블랙, 흑백, 디자인이(가) 표시된 사진&#10;&#10;자동 생성된 설명">
                <a:extLst>
                  <a:ext uri="{FF2B5EF4-FFF2-40B4-BE49-F238E27FC236}">
                    <a16:creationId xmlns:a16="http://schemas.microsoft.com/office/drawing/2014/main" id="{2B2E7C18-4C48-C778-4856-65FF2877C5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17003" y="1331901"/>
                <a:ext cx="2974997" cy="1530397"/>
              </a:xfrm>
              <a:prstGeom prst="rect">
                <a:avLst/>
              </a:prstGeom>
            </p:spPr>
          </p:pic>
          <p:pic>
            <p:nvPicPr>
              <p:cNvPr id="26" name="그림 25" descr="블랙, 흑백, 모노크롬이(가) 표시된 사진&#10;&#10;자동 생성된 설명">
                <a:extLst>
                  <a:ext uri="{FF2B5EF4-FFF2-40B4-BE49-F238E27FC236}">
                    <a16:creationId xmlns:a16="http://schemas.microsoft.com/office/drawing/2014/main" id="{2468F1A7-D3B6-4943-7FCA-5554B9492E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17003" y="2663802"/>
                <a:ext cx="2974997" cy="1530397"/>
              </a:xfrm>
              <a:prstGeom prst="rect">
                <a:avLst/>
              </a:prstGeom>
            </p:spPr>
          </p:pic>
          <p:pic>
            <p:nvPicPr>
              <p:cNvPr id="27" name="그림 26" descr="블랙, 흑백, 모노크롬이(가) 표시된 사진&#10;&#10;자동 생성된 설명">
                <a:extLst>
                  <a:ext uri="{FF2B5EF4-FFF2-40B4-BE49-F238E27FC236}">
                    <a16:creationId xmlns:a16="http://schemas.microsoft.com/office/drawing/2014/main" id="{4E4C020D-1A3A-A11E-91D3-0D4D41C4B4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17003" y="3995703"/>
                <a:ext cx="2974997" cy="1530397"/>
              </a:xfrm>
              <a:prstGeom prst="rect">
                <a:avLst/>
              </a:prstGeom>
            </p:spPr>
          </p:pic>
          <p:pic>
            <p:nvPicPr>
              <p:cNvPr id="28" name="그림 27">
                <a:extLst>
                  <a:ext uri="{FF2B5EF4-FFF2-40B4-BE49-F238E27FC236}">
                    <a16:creationId xmlns:a16="http://schemas.microsoft.com/office/drawing/2014/main" id="{A4DE5FCD-CBBF-1827-52E2-79121FE6EB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9217003" y="5327603"/>
                <a:ext cx="2974997" cy="1530396"/>
              </a:xfrm>
              <a:prstGeom prst="rect">
                <a:avLst/>
              </a:prstGeom>
            </p:spPr>
          </p:pic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48CE2C0-1DC2-FC7C-CD1A-4AAAF8C97900}"/>
                </a:ext>
              </a:extLst>
            </p:cNvPr>
            <p:cNvSpPr txBox="1"/>
            <p:nvPr/>
          </p:nvSpPr>
          <p:spPr>
            <a:xfrm>
              <a:off x="9385538" y="585392"/>
              <a:ext cx="914400" cy="369460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lang="en-US" altLang="ko-KR" sz="1801" dirty="0"/>
                <a:t>N = 4</a:t>
              </a:r>
              <a:endParaRPr lang="ko-KR" altLang="en-US" sz="1801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1C0D445-827C-00D5-1FA9-6303FCF78507}"/>
                </a:ext>
              </a:extLst>
            </p:cNvPr>
            <p:cNvSpPr txBox="1"/>
            <p:nvPr/>
          </p:nvSpPr>
          <p:spPr>
            <a:xfrm>
              <a:off x="9385538" y="1925127"/>
              <a:ext cx="914400" cy="369460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lang="en-US" altLang="ko-KR" sz="1801" dirty="0"/>
                <a:t>N = 6</a:t>
              </a:r>
              <a:endParaRPr lang="ko-KR" altLang="en-US" sz="1801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D13DD2C-3D86-40A3-999E-F45D6BDD46D6}"/>
                </a:ext>
              </a:extLst>
            </p:cNvPr>
            <p:cNvSpPr txBox="1"/>
            <p:nvPr/>
          </p:nvSpPr>
          <p:spPr>
            <a:xfrm>
              <a:off x="9385538" y="3264864"/>
              <a:ext cx="914400" cy="369460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lang="en-US" altLang="ko-KR" sz="1801" dirty="0"/>
                <a:t>N = 8</a:t>
              </a:r>
              <a:endParaRPr lang="ko-KR" altLang="en-US" sz="1801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B10EDE8-D9F2-CA57-AF3B-3DF39BD80C94}"/>
                </a:ext>
              </a:extLst>
            </p:cNvPr>
            <p:cNvSpPr txBox="1"/>
            <p:nvPr/>
          </p:nvSpPr>
          <p:spPr>
            <a:xfrm>
              <a:off x="9385538" y="4604600"/>
              <a:ext cx="1006416" cy="369460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lang="en-US" altLang="ko-KR" sz="1801" dirty="0"/>
                <a:t>N = 10</a:t>
              </a:r>
              <a:endParaRPr lang="ko-KR" altLang="en-US" sz="1801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1CF38D9-3EF9-FA33-AAD0-1F6F39A60412}"/>
                </a:ext>
              </a:extLst>
            </p:cNvPr>
            <p:cNvSpPr txBox="1"/>
            <p:nvPr/>
          </p:nvSpPr>
          <p:spPr>
            <a:xfrm>
              <a:off x="9385538" y="5944334"/>
              <a:ext cx="1006416" cy="369460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lang="en-US" altLang="ko-KR" sz="1801" dirty="0"/>
                <a:t>N = 12</a:t>
              </a:r>
              <a:endParaRPr lang="ko-KR" altLang="en-US" sz="1801" dirty="0"/>
            </a:p>
          </p:txBody>
        </p:sp>
      </p:grpSp>
    </p:spTree>
    <p:extLst>
      <p:ext uri="{BB962C8B-B14F-4D97-AF65-F5344CB8AC3E}">
        <p14:creationId xmlns:p14="http://schemas.microsoft.com/office/powerpoint/2010/main" val="2778792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CA3E102-EFB5-6B01-2B3F-EFFCC996DE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5420" y="753216"/>
            <a:ext cx="8919282" cy="5351569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91F4BD14-7A00-5496-1C28-13F16ED6B56F}"/>
              </a:ext>
            </a:extLst>
          </p:cNvPr>
          <p:cNvGrpSpPr/>
          <p:nvPr/>
        </p:nvGrpSpPr>
        <p:grpSpPr>
          <a:xfrm>
            <a:off x="8883457" y="2"/>
            <a:ext cx="2974997" cy="6857999"/>
            <a:chOff x="9217003" y="0"/>
            <a:chExt cx="2974997" cy="6857999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4AE2B665-BEDC-DD0D-437D-38D52FDBCEF4}"/>
                </a:ext>
              </a:extLst>
            </p:cNvPr>
            <p:cNvGrpSpPr/>
            <p:nvPr/>
          </p:nvGrpSpPr>
          <p:grpSpPr>
            <a:xfrm>
              <a:off x="9217003" y="0"/>
              <a:ext cx="2974997" cy="6857999"/>
              <a:chOff x="9217003" y="0"/>
              <a:chExt cx="2974997" cy="6857999"/>
            </a:xfrm>
          </p:grpSpPr>
          <p:pic>
            <p:nvPicPr>
              <p:cNvPr id="22" name="그림 21" descr="블랙, 흑백, 스크린샷, 화이트이(가) 표시된 사진&#10;&#10;자동 생성된 설명">
                <a:extLst>
                  <a:ext uri="{FF2B5EF4-FFF2-40B4-BE49-F238E27FC236}">
                    <a16:creationId xmlns:a16="http://schemas.microsoft.com/office/drawing/2014/main" id="{F1FB9052-D78B-094B-ADE5-775317C152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17003" y="0"/>
                <a:ext cx="2974997" cy="1530397"/>
              </a:xfrm>
              <a:prstGeom prst="rect">
                <a:avLst/>
              </a:prstGeom>
            </p:spPr>
          </p:pic>
          <p:pic>
            <p:nvPicPr>
              <p:cNvPr id="25" name="그림 24" descr="블랙, 흑백, 디자인이(가) 표시된 사진&#10;&#10;자동 생성된 설명">
                <a:extLst>
                  <a:ext uri="{FF2B5EF4-FFF2-40B4-BE49-F238E27FC236}">
                    <a16:creationId xmlns:a16="http://schemas.microsoft.com/office/drawing/2014/main" id="{2B2E7C18-4C48-C778-4856-65FF2877C5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17003" y="1331901"/>
                <a:ext cx="2974997" cy="1530397"/>
              </a:xfrm>
              <a:prstGeom prst="rect">
                <a:avLst/>
              </a:prstGeom>
            </p:spPr>
          </p:pic>
          <p:pic>
            <p:nvPicPr>
              <p:cNvPr id="26" name="그림 25" descr="블랙, 흑백, 모노크롬이(가) 표시된 사진&#10;&#10;자동 생성된 설명">
                <a:extLst>
                  <a:ext uri="{FF2B5EF4-FFF2-40B4-BE49-F238E27FC236}">
                    <a16:creationId xmlns:a16="http://schemas.microsoft.com/office/drawing/2014/main" id="{2468F1A7-D3B6-4943-7FCA-5554B9492E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17003" y="2663802"/>
                <a:ext cx="2974997" cy="1530397"/>
              </a:xfrm>
              <a:prstGeom prst="rect">
                <a:avLst/>
              </a:prstGeom>
            </p:spPr>
          </p:pic>
          <p:pic>
            <p:nvPicPr>
              <p:cNvPr id="27" name="그림 26" descr="블랙, 흑백, 모노크롬이(가) 표시된 사진&#10;&#10;자동 생성된 설명">
                <a:extLst>
                  <a:ext uri="{FF2B5EF4-FFF2-40B4-BE49-F238E27FC236}">
                    <a16:creationId xmlns:a16="http://schemas.microsoft.com/office/drawing/2014/main" id="{4E4C020D-1A3A-A11E-91D3-0D4D41C4B4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17003" y="3995703"/>
                <a:ext cx="2974997" cy="1530397"/>
              </a:xfrm>
              <a:prstGeom prst="rect">
                <a:avLst/>
              </a:prstGeom>
            </p:spPr>
          </p:pic>
          <p:pic>
            <p:nvPicPr>
              <p:cNvPr id="28" name="그림 27">
                <a:extLst>
                  <a:ext uri="{FF2B5EF4-FFF2-40B4-BE49-F238E27FC236}">
                    <a16:creationId xmlns:a16="http://schemas.microsoft.com/office/drawing/2014/main" id="{A4DE5FCD-CBBF-1827-52E2-79121FE6EB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9217003" y="5327603"/>
                <a:ext cx="2974997" cy="1530396"/>
              </a:xfrm>
              <a:prstGeom prst="rect">
                <a:avLst/>
              </a:prstGeom>
            </p:spPr>
          </p:pic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48CE2C0-1DC2-FC7C-CD1A-4AAAF8C97900}"/>
                </a:ext>
              </a:extLst>
            </p:cNvPr>
            <p:cNvSpPr txBox="1"/>
            <p:nvPr/>
          </p:nvSpPr>
          <p:spPr>
            <a:xfrm>
              <a:off x="9385538" y="585392"/>
              <a:ext cx="914400" cy="369460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lang="en-US" altLang="ko-KR" sz="1801" dirty="0"/>
                <a:t>N = 4</a:t>
              </a:r>
              <a:endParaRPr lang="ko-KR" altLang="en-US" sz="1801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1C0D445-827C-00D5-1FA9-6303FCF78507}"/>
                </a:ext>
              </a:extLst>
            </p:cNvPr>
            <p:cNvSpPr txBox="1"/>
            <p:nvPr/>
          </p:nvSpPr>
          <p:spPr>
            <a:xfrm>
              <a:off x="9385538" y="1925127"/>
              <a:ext cx="914400" cy="369460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lang="en-US" altLang="ko-KR" sz="1801" dirty="0"/>
                <a:t>N = 6</a:t>
              </a:r>
              <a:endParaRPr lang="ko-KR" altLang="en-US" sz="1801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D13DD2C-3D86-40A3-999E-F45D6BDD46D6}"/>
                </a:ext>
              </a:extLst>
            </p:cNvPr>
            <p:cNvSpPr txBox="1"/>
            <p:nvPr/>
          </p:nvSpPr>
          <p:spPr>
            <a:xfrm>
              <a:off x="9385538" y="3264864"/>
              <a:ext cx="914400" cy="369460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lang="en-US" altLang="ko-KR" sz="1801" dirty="0"/>
                <a:t>N = 8</a:t>
              </a:r>
              <a:endParaRPr lang="ko-KR" altLang="en-US" sz="1801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B10EDE8-D9F2-CA57-AF3B-3DF39BD80C94}"/>
                </a:ext>
              </a:extLst>
            </p:cNvPr>
            <p:cNvSpPr txBox="1"/>
            <p:nvPr/>
          </p:nvSpPr>
          <p:spPr>
            <a:xfrm>
              <a:off x="9385538" y="4604600"/>
              <a:ext cx="1006416" cy="369460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lang="en-US" altLang="ko-KR" sz="1801" dirty="0"/>
                <a:t>N = 10</a:t>
              </a:r>
              <a:endParaRPr lang="ko-KR" altLang="en-US" sz="1801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1CF38D9-3EF9-FA33-AAD0-1F6F39A60412}"/>
                </a:ext>
              </a:extLst>
            </p:cNvPr>
            <p:cNvSpPr txBox="1"/>
            <p:nvPr/>
          </p:nvSpPr>
          <p:spPr>
            <a:xfrm>
              <a:off x="9385538" y="5944334"/>
              <a:ext cx="1006416" cy="369460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lang="en-US" altLang="ko-KR" sz="1801" dirty="0"/>
                <a:t>N = 12</a:t>
              </a:r>
              <a:endParaRPr lang="ko-KR" altLang="en-US" sz="1801" dirty="0"/>
            </a:p>
          </p:txBody>
        </p:sp>
      </p:grpSp>
    </p:spTree>
    <p:extLst>
      <p:ext uri="{BB962C8B-B14F-4D97-AF65-F5344CB8AC3E}">
        <p14:creationId xmlns:p14="http://schemas.microsoft.com/office/powerpoint/2010/main" val="9217577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CA3E102-EFB5-6B01-2B3F-EFFCC996DE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5420" y="753216"/>
            <a:ext cx="8919282" cy="5351569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91F4BD14-7A00-5496-1C28-13F16ED6B56F}"/>
              </a:ext>
            </a:extLst>
          </p:cNvPr>
          <p:cNvGrpSpPr/>
          <p:nvPr/>
        </p:nvGrpSpPr>
        <p:grpSpPr>
          <a:xfrm>
            <a:off x="8883457" y="2"/>
            <a:ext cx="2974997" cy="6857999"/>
            <a:chOff x="9217003" y="0"/>
            <a:chExt cx="2974997" cy="6857999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4AE2B665-BEDC-DD0D-437D-38D52FDBCEF4}"/>
                </a:ext>
              </a:extLst>
            </p:cNvPr>
            <p:cNvGrpSpPr/>
            <p:nvPr/>
          </p:nvGrpSpPr>
          <p:grpSpPr>
            <a:xfrm>
              <a:off x="9217003" y="0"/>
              <a:ext cx="2974997" cy="6857999"/>
              <a:chOff x="9217003" y="0"/>
              <a:chExt cx="2974997" cy="6857999"/>
            </a:xfrm>
          </p:grpSpPr>
          <p:pic>
            <p:nvPicPr>
              <p:cNvPr id="22" name="그림 21" descr="블랙, 흑백, 스크린샷, 화이트이(가) 표시된 사진&#10;&#10;자동 생성된 설명">
                <a:extLst>
                  <a:ext uri="{FF2B5EF4-FFF2-40B4-BE49-F238E27FC236}">
                    <a16:creationId xmlns:a16="http://schemas.microsoft.com/office/drawing/2014/main" id="{F1FB9052-D78B-094B-ADE5-775317C152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17003" y="0"/>
                <a:ext cx="2974997" cy="1530397"/>
              </a:xfrm>
              <a:prstGeom prst="rect">
                <a:avLst/>
              </a:prstGeom>
            </p:spPr>
          </p:pic>
          <p:pic>
            <p:nvPicPr>
              <p:cNvPr id="25" name="그림 24" descr="블랙, 흑백, 디자인이(가) 표시된 사진&#10;&#10;자동 생성된 설명">
                <a:extLst>
                  <a:ext uri="{FF2B5EF4-FFF2-40B4-BE49-F238E27FC236}">
                    <a16:creationId xmlns:a16="http://schemas.microsoft.com/office/drawing/2014/main" id="{2B2E7C18-4C48-C778-4856-65FF2877C5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17003" y="1331901"/>
                <a:ext cx="2974997" cy="1530397"/>
              </a:xfrm>
              <a:prstGeom prst="rect">
                <a:avLst/>
              </a:prstGeom>
            </p:spPr>
          </p:pic>
          <p:pic>
            <p:nvPicPr>
              <p:cNvPr id="26" name="그림 25" descr="블랙, 흑백, 모노크롬이(가) 표시된 사진&#10;&#10;자동 생성된 설명">
                <a:extLst>
                  <a:ext uri="{FF2B5EF4-FFF2-40B4-BE49-F238E27FC236}">
                    <a16:creationId xmlns:a16="http://schemas.microsoft.com/office/drawing/2014/main" id="{2468F1A7-D3B6-4943-7FCA-5554B9492E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17003" y="2663802"/>
                <a:ext cx="2974997" cy="1530397"/>
              </a:xfrm>
              <a:prstGeom prst="rect">
                <a:avLst/>
              </a:prstGeom>
            </p:spPr>
          </p:pic>
          <p:pic>
            <p:nvPicPr>
              <p:cNvPr id="27" name="그림 26" descr="블랙, 흑백, 모노크롬이(가) 표시된 사진&#10;&#10;자동 생성된 설명">
                <a:extLst>
                  <a:ext uri="{FF2B5EF4-FFF2-40B4-BE49-F238E27FC236}">
                    <a16:creationId xmlns:a16="http://schemas.microsoft.com/office/drawing/2014/main" id="{4E4C020D-1A3A-A11E-91D3-0D4D41C4B4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17003" y="3995703"/>
                <a:ext cx="2974997" cy="1530397"/>
              </a:xfrm>
              <a:prstGeom prst="rect">
                <a:avLst/>
              </a:prstGeom>
            </p:spPr>
          </p:pic>
          <p:pic>
            <p:nvPicPr>
              <p:cNvPr id="28" name="그림 27">
                <a:extLst>
                  <a:ext uri="{FF2B5EF4-FFF2-40B4-BE49-F238E27FC236}">
                    <a16:creationId xmlns:a16="http://schemas.microsoft.com/office/drawing/2014/main" id="{A4DE5FCD-CBBF-1827-52E2-79121FE6EB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9217003" y="5327603"/>
                <a:ext cx="2974997" cy="1530396"/>
              </a:xfrm>
              <a:prstGeom prst="rect">
                <a:avLst/>
              </a:prstGeom>
            </p:spPr>
          </p:pic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48CE2C0-1DC2-FC7C-CD1A-4AAAF8C97900}"/>
                </a:ext>
              </a:extLst>
            </p:cNvPr>
            <p:cNvSpPr txBox="1"/>
            <p:nvPr/>
          </p:nvSpPr>
          <p:spPr>
            <a:xfrm>
              <a:off x="9385538" y="585392"/>
              <a:ext cx="914400" cy="369460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lang="en-US" altLang="ko-KR" sz="1801" dirty="0"/>
                <a:t>N = 4</a:t>
              </a:r>
              <a:endParaRPr lang="ko-KR" altLang="en-US" sz="1801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1C0D445-827C-00D5-1FA9-6303FCF78507}"/>
                </a:ext>
              </a:extLst>
            </p:cNvPr>
            <p:cNvSpPr txBox="1"/>
            <p:nvPr/>
          </p:nvSpPr>
          <p:spPr>
            <a:xfrm>
              <a:off x="9385538" y="1925127"/>
              <a:ext cx="914400" cy="369460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lang="en-US" altLang="ko-KR" sz="1801" dirty="0"/>
                <a:t>N = 6</a:t>
              </a:r>
              <a:endParaRPr lang="ko-KR" altLang="en-US" sz="1801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D13DD2C-3D86-40A3-999E-F45D6BDD46D6}"/>
                </a:ext>
              </a:extLst>
            </p:cNvPr>
            <p:cNvSpPr txBox="1"/>
            <p:nvPr/>
          </p:nvSpPr>
          <p:spPr>
            <a:xfrm>
              <a:off x="9385538" y="3264864"/>
              <a:ext cx="914400" cy="369460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lang="en-US" altLang="ko-KR" sz="1801" dirty="0"/>
                <a:t>N = 8</a:t>
              </a:r>
              <a:endParaRPr lang="ko-KR" altLang="en-US" sz="1801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B10EDE8-D9F2-CA57-AF3B-3DF39BD80C94}"/>
                </a:ext>
              </a:extLst>
            </p:cNvPr>
            <p:cNvSpPr txBox="1"/>
            <p:nvPr/>
          </p:nvSpPr>
          <p:spPr>
            <a:xfrm>
              <a:off x="9385538" y="4604600"/>
              <a:ext cx="1006416" cy="369460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lang="en-US" altLang="ko-KR" sz="1801" dirty="0"/>
                <a:t>N = 10</a:t>
              </a:r>
              <a:endParaRPr lang="ko-KR" altLang="en-US" sz="1801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1CF38D9-3EF9-FA33-AAD0-1F6F39A60412}"/>
                </a:ext>
              </a:extLst>
            </p:cNvPr>
            <p:cNvSpPr txBox="1"/>
            <p:nvPr/>
          </p:nvSpPr>
          <p:spPr>
            <a:xfrm>
              <a:off x="9385538" y="5944334"/>
              <a:ext cx="1006416" cy="369460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lang="en-US" altLang="ko-KR" sz="1801" dirty="0"/>
                <a:t>N = 12</a:t>
              </a:r>
              <a:endParaRPr lang="ko-KR" altLang="en-US" sz="1801" dirty="0"/>
            </a:p>
          </p:txBody>
        </p:sp>
      </p:grpSp>
    </p:spTree>
    <p:extLst>
      <p:ext uri="{BB962C8B-B14F-4D97-AF65-F5344CB8AC3E}">
        <p14:creationId xmlns:p14="http://schemas.microsoft.com/office/powerpoint/2010/main" val="20751177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CA3E102-EFB5-6B01-2B3F-EFFCC996DE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5420" y="753216"/>
            <a:ext cx="8919282" cy="5351569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91F4BD14-7A00-5496-1C28-13F16ED6B56F}"/>
              </a:ext>
            </a:extLst>
          </p:cNvPr>
          <p:cNvGrpSpPr/>
          <p:nvPr/>
        </p:nvGrpSpPr>
        <p:grpSpPr>
          <a:xfrm>
            <a:off x="8883457" y="2"/>
            <a:ext cx="2974997" cy="6857999"/>
            <a:chOff x="9217003" y="0"/>
            <a:chExt cx="2974997" cy="6857999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4AE2B665-BEDC-DD0D-437D-38D52FDBCEF4}"/>
                </a:ext>
              </a:extLst>
            </p:cNvPr>
            <p:cNvGrpSpPr/>
            <p:nvPr/>
          </p:nvGrpSpPr>
          <p:grpSpPr>
            <a:xfrm>
              <a:off x="9217003" y="0"/>
              <a:ext cx="2974997" cy="6857999"/>
              <a:chOff x="9217003" y="0"/>
              <a:chExt cx="2974997" cy="6857999"/>
            </a:xfrm>
          </p:grpSpPr>
          <p:pic>
            <p:nvPicPr>
              <p:cNvPr id="22" name="그림 21" descr="블랙, 흑백, 스크린샷, 화이트이(가) 표시된 사진&#10;&#10;자동 생성된 설명">
                <a:extLst>
                  <a:ext uri="{FF2B5EF4-FFF2-40B4-BE49-F238E27FC236}">
                    <a16:creationId xmlns:a16="http://schemas.microsoft.com/office/drawing/2014/main" id="{F1FB9052-D78B-094B-ADE5-775317C152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17003" y="0"/>
                <a:ext cx="2974997" cy="1530397"/>
              </a:xfrm>
              <a:prstGeom prst="rect">
                <a:avLst/>
              </a:prstGeom>
            </p:spPr>
          </p:pic>
          <p:pic>
            <p:nvPicPr>
              <p:cNvPr id="25" name="그림 24" descr="블랙, 흑백, 디자인이(가) 표시된 사진&#10;&#10;자동 생성된 설명">
                <a:extLst>
                  <a:ext uri="{FF2B5EF4-FFF2-40B4-BE49-F238E27FC236}">
                    <a16:creationId xmlns:a16="http://schemas.microsoft.com/office/drawing/2014/main" id="{2B2E7C18-4C48-C778-4856-65FF2877C5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17003" y="1331901"/>
                <a:ext cx="2974997" cy="1530397"/>
              </a:xfrm>
              <a:prstGeom prst="rect">
                <a:avLst/>
              </a:prstGeom>
            </p:spPr>
          </p:pic>
          <p:pic>
            <p:nvPicPr>
              <p:cNvPr id="26" name="그림 25" descr="블랙, 흑백, 모노크롬이(가) 표시된 사진&#10;&#10;자동 생성된 설명">
                <a:extLst>
                  <a:ext uri="{FF2B5EF4-FFF2-40B4-BE49-F238E27FC236}">
                    <a16:creationId xmlns:a16="http://schemas.microsoft.com/office/drawing/2014/main" id="{2468F1A7-D3B6-4943-7FCA-5554B9492E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17003" y="2663802"/>
                <a:ext cx="2974997" cy="1530397"/>
              </a:xfrm>
              <a:prstGeom prst="rect">
                <a:avLst/>
              </a:prstGeom>
            </p:spPr>
          </p:pic>
          <p:pic>
            <p:nvPicPr>
              <p:cNvPr id="27" name="그림 26" descr="블랙, 흑백, 모노크롬이(가) 표시된 사진&#10;&#10;자동 생성된 설명">
                <a:extLst>
                  <a:ext uri="{FF2B5EF4-FFF2-40B4-BE49-F238E27FC236}">
                    <a16:creationId xmlns:a16="http://schemas.microsoft.com/office/drawing/2014/main" id="{4E4C020D-1A3A-A11E-91D3-0D4D41C4B4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17003" y="3995703"/>
                <a:ext cx="2974997" cy="1530397"/>
              </a:xfrm>
              <a:prstGeom prst="rect">
                <a:avLst/>
              </a:prstGeom>
            </p:spPr>
          </p:pic>
          <p:pic>
            <p:nvPicPr>
              <p:cNvPr id="28" name="그림 27">
                <a:extLst>
                  <a:ext uri="{FF2B5EF4-FFF2-40B4-BE49-F238E27FC236}">
                    <a16:creationId xmlns:a16="http://schemas.microsoft.com/office/drawing/2014/main" id="{A4DE5FCD-CBBF-1827-52E2-79121FE6EB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9217003" y="5327603"/>
                <a:ext cx="2974997" cy="1530396"/>
              </a:xfrm>
              <a:prstGeom prst="rect">
                <a:avLst/>
              </a:prstGeom>
            </p:spPr>
          </p:pic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48CE2C0-1DC2-FC7C-CD1A-4AAAF8C97900}"/>
                </a:ext>
              </a:extLst>
            </p:cNvPr>
            <p:cNvSpPr txBox="1"/>
            <p:nvPr/>
          </p:nvSpPr>
          <p:spPr>
            <a:xfrm>
              <a:off x="9385538" y="585392"/>
              <a:ext cx="914400" cy="369460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lang="en-US" altLang="ko-KR" sz="1801" dirty="0"/>
                <a:t>N = 4</a:t>
              </a:r>
              <a:endParaRPr lang="ko-KR" altLang="en-US" sz="1801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1C0D445-827C-00D5-1FA9-6303FCF78507}"/>
                </a:ext>
              </a:extLst>
            </p:cNvPr>
            <p:cNvSpPr txBox="1"/>
            <p:nvPr/>
          </p:nvSpPr>
          <p:spPr>
            <a:xfrm>
              <a:off x="9385538" y="1925127"/>
              <a:ext cx="914400" cy="369460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lang="en-US" altLang="ko-KR" sz="1801" dirty="0"/>
                <a:t>N = 6</a:t>
              </a:r>
              <a:endParaRPr lang="ko-KR" altLang="en-US" sz="1801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D13DD2C-3D86-40A3-999E-F45D6BDD46D6}"/>
                </a:ext>
              </a:extLst>
            </p:cNvPr>
            <p:cNvSpPr txBox="1"/>
            <p:nvPr/>
          </p:nvSpPr>
          <p:spPr>
            <a:xfrm>
              <a:off x="9385538" y="3264864"/>
              <a:ext cx="914400" cy="369460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lang="en-US" altLang="ko-KR" sz="1801" dirty="0"/>
                <a:t>N = 8</a:t>
              </a:r>
              <a:endParaRPr lang="ko-KR" altLang="en-US" sz="1801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B10EDE8-D9F2-CA57-AF3B-3DF39BD80C94}"/>
                </a:ext>
              </a:extLst>
            </p:cNvPr>
            <p:cNvSpPr txBox="1"/>
            <p:nvPr/>
          </p:nvSpPr>
          <p:spPr>
            <a:xfrm>
              <a:off x="9385538" y="4604600"/>
              <a:ext cx="1006416" cy="369460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lang="en-US" altLang="ko-KR" sz="1801" dirty="0"/>
                <a:t>N = 10</a:t>
              </a:r>
              <a:endParaRPr lang="ko-KR" altLang="en-US" sz="1801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1CF38D9-3EF9-FA33-AAD0-1F6F39A60412}"/>
                </a:ext>
              </a:extLst>
            </p:cNvPr>
            <p:cNvSpPr txBox="1"/>
            <p:nvPr/>
          </p:nvSpPr>
          <p:spPr>
            <a:xfrm>
              <a:off x="9385538" y="5944334"/>
              <a:ext cx="1006416" cy="369460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lang="en-US" altLang="ko-KR" sz="1801" dirty="0"/>
                <a:t>N = 12</a:t>
              </a:r>
              <a:endParaRPr lang="ko-KR" altLang="en-US" sz="1801" dirty="0"/>
            </a:p>
          </p:txBody>
        </p:sp>
      </p:grpSp>
    </p:spTree>
    <p:extLst>
      <p:ext uri="{BB962C8B-B14F-4D97-AF65-F5344CB8AC3E}">
        <p14:creationId xmlns:p14="http://schemas.microsoft.com/office/powerpoint/2010/main" val="22897305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CA3E102-EFB5-6B01-2B3F-EFFCC996DE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5420" y="753216"/>
            <a:ext cx="8919282" cy="5351569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91F4BD14-7A00-5496-1C28-13F16ED6B56F}"/>
              </a:ext>
            </a:extLst>
          </p:cNvPr>
          <p:cNvGrpSpPr/>
          <p:nvPr/>
        </p:nvGrpSpPr>
        <p:grpSpPr>
          <a:xfrm>
            <a:off x="8883457" y="2"/>
            <a:ext cx="2974997" cy="6857999"/>
            <a:chOff x="9217003" y="0"/>
            <a:chExt cx="2974997" cy="6857999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4AE2B665-BEDC-DD0D-437D-38D52FDBCEF4}"/>
                </a:ext>
              </a:extLst>
            </p:cNvPr>
            <p:cNvGrpSpPr/>
            <p:nvPr/>
          </p:nvGrpSpPr>
          <p:grpSpPr>
            <a:xfrm>
              <a:off x="9217003" y="0"/>
              <a:ext cx="2974997" cy="6857999"/>
              <a:chOff x="9217003" y="0"/>
              <a:chExt cx="2974997" cy="6857999"/>
            </a:xfrm>
          </p:grpSpPr>
          <p:pic>
            <p:nvPicPr>
              <p:cNvPr id="22" name="그림 21" descr="블랙, 흑백, 스크린샷, 화이트이(가) 표시된 사진&#10;&#10;자동 생성된 설명">
                <a:extLst>
                  <a:ext uri="{FF2B5EF4-FFF2-40B4-BE49-F238E27FC236}">
                    <a16:creationId xmlns:a16="http://schemas.microsoft.com/office/drawing/2014/main" id="{F1FB9052-D78B-094B-ADE5-775317C152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17003" y="0"/>
                <a:ext cx="2974997" cy="1530397"/>
              </a:xfrm>
              <a:prstGeom prst="rect">
                <a:avLst/>
              </a:prstGeom>
            </p:spPr>
          </p:pic>
          <p:pic>
            <p:nvPicPr>
              <p:cNvPr id="25" name="그림 24" descr="블랙, 흑백, 디자인이(가) 표시된 사진&#10;&#10;자동 생성된 설명">
                <a:extLst>
                  <a:ext uri="{FF2B5EF4-FFF2-40B4-BE49-F238E27FC236}">
                    <a16:creationId xmlns:a16="http://schemas.microsoft.com/office/drawing/2014/main" id="{2B2E7C18-4C48-C778-4856-65FF2877C5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17003" y="1331901"/>
                <a:ext cx="2974997" cy="1530397"/>
              </a:xfrm>
              <a:prstGeom prst="rect">
                <a:avLst/>
              </a:prstGeom>
            </p:spPr>
          </p:pic>
          <p:pic>
            <p:nvPicPr>
              <p:cNvPr id="26" name="그림 25" descr="블랙, 흑백, 모노크롬이(가) 표시된 사진&#10;&#10;자동 생성된 설명">
                <a:extLst>
                  <a:ext uri="{FF2B5EF4-FFF2-40B4-BE49-F238E27FC236}">
                    <a16:creationId xmlns:a16="http://schemas.microsoft.com/office/drawing/2014/main" id="{2468F1A7-D3B6-4943-7FCA-5554B9492E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17003" y="2663802"/>
                <a:ext cx="2974997" cy="1530397"/>
              </a:xfrm>
              <a:prstGeom prst="rect">
                <a:avLst/>
              </a:prstGeom>
            </p:spPr>
          </p:pic>
          <p:pic>
            <p:nvPicPr>
              <p:cNvPr id="27" name="그림 26" descr="블랙, 흑백, 모노크롬이(가) 표시된 사진&#10;&#10;자동 생성된 설명">
                <a:extLst>
                  <a:ext uri="{FF2B5EF4-FFF2-40B4-BE49-F238E27FC236}">
                    <a16:creationId xmlns:a16="http://schemas.microsoft.com/office/drawing/2014/main" id="{4E4C020D-1A3A-A11E-91D3-0D4D41C4B4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17003" y="3995703"/>
                <a:ext cx="2974997" cy="1530397"/>
              </a:xfrm>
              <a:prstGeom prst="rect">
                <a:avLst/>
              </a:prstGeom>
            </p:spPr>
          </p:pic>
          <p:pic>
            <p:nvPicPr>
              <p:cNvPr id="28" name="그림 27">
                <a:extLst>
                  <a:ext uri="{FF2B5EF4-FFF2-40B4-BE49-F238E27FC236}">
                    <a16:creationId xmlns:a16="http://schemas.microsoft.com/office/drawing/2014/main" id="{A4DE5FCD-CBBF-1827-52E2-79121FE6EB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9217003" y="5327603"/>
                <a:ext cx="2974997" cy="1530396"/>
              </a:xfrm>
              <a:prstGeom prst="rect">
                <a:avLst/>
              </a:prstGeom>
            </p:spPr>
          </p:pic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48CE2C0-1DC2-FC7C-CD1A-4AAAF8C97900}"/>
                </a:ext>
              </a:extLst>
            </p:cNvPr>
            <p:cNvSpPr txBox="1"/>
            <p:nvPr/>
          </p:nvSpPr>
          <p:spPr>
            <a:xfrm>
              <a:off x="9385538" y="585392"/>
              <a:ext cx="914400" cy="369460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lang="en-US" altLang="ko-KR" sz="1801" dirty="0"/>
                <a:t>N = 4</a:t>
              </a:r>
              <a:endParaRPr lang="ko-KR" altLang="en-US" sz="1801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1C0D445-827C-00D5-1FA9-6303FCF78507}"/>
                </a:ext>
              </a:extLst>
            </p:cNvPr>
            <p:cNvSpPr txBox="1"/>
            <p:nvPr/>
          </p:nvSpPr>
          <p:spPr>
            <a:xfrm>
              <a:off x="9385538" y="1925127"/>
              <a:ext cx="914400" cy="369460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lang="en-US" altLang="ko-KR" sz="1801" dirty="0"/>
                <a:t>N = 6</a:t>
              </a:r>
              <a:endParaRPr lang="ko-KR" altLang="en-US" sz="1801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D13DD2C-3D86-40A3-999E-F45D6BDD46D6}"/>
                </a:ext>
              </a:extLst>
            </p:cNvPr>
            <p:cNvSpPr txBox="1"/>
            <p:nvPr/>
          </p:nvSpPr>
          <p:spPr>
            <a:xfrm>
              <a:off x="9385538" y="3264864"/>
              <a:ext cx="914400" cy="369460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lang="en-US" altLang="ko-KR" sz="1801" dirty="0"/>
                <a:t>N = 8</a:t>
              </a:r>
              <a:endParaRPr lang="ko-KR" altLang="en-US" sz="1801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B10EDE8-D9F2-CA57-AF3B-3DF39BD80C94}"/>
                </a:ext>
              </a:extLst>
            </p:cNvPr>
            <p:cNvSpPr txBox="1"/>
            <p:nvPr/>
          </p:nvSpPr>
          <p:spPr>
            <a:xfrm>
              <a:off x="9385538" y="4604600"/>
              <a:ext cx="1006416" cy="369460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lang="en-US" altLang="ko-KR" sz="1801" dirty="0"/>
                <a:t>N = 10</a:t>
              </a:r>
              <a:endParaRPr lang="ko-KR" altLang="en-US" sz="1801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1CF38D9-3EF9-FA33-AAD0-1F6F39A60412}"/>
                </a:ext>
              </a:extLst>
            </p:cNvPr>
            <p:cNvSpPr txBox="1"/>
            <p:nvPr/>
          </p:nvSpPr>
          <p:spPr>
            <a:xfrm>
              <a:off x="9385538" y="5944334"/>
              <a:ext cx="1006416" cy="369460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lang="en-US" altLang="ko-KR" sz="1801" dirty="0"/>
                <a:t>N = 12</a:t>
              </a:r>
              <a:endParaRPr lang="ko-KR" altLang="en-US" sz="1801" dirty="0"/>
            </a:p>
          </p:txBody>
        </p:sp>
      </p:grpSp>
    </p:spTree>
    <p:extLst>
      <p:ext uri="{BB962C8B-B14F-4D97-AF65-F5344CB8AC3E}">
        <p14:creationId xmlns:p14="http://schemas.microsoft.com/office/powerpoint/2010/main" val="42055564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FAD8DFE-BB6E-3174-A120-6393D00533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26184" y="18106"/>
            <a:ext cx="8939649" cy="5363789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0751B761-30B7-1F96-6144-39DFD2A64F07}"/>
              </a:ext>
            </a:extLst>
          </p:cNvPr>
          <p:cNvGrpSpPr/>
          <p:nvPr/>
        </p:nvGrpSpPr>
        <p:grpSpPr>
          <a:xfrm>
            <a:off x="666785" y="5542386"/>
            <a:ext cx="10858448" cy="1176756"/>
            <a:chOff x="755166" y="5893271"/>
            <a:chExt cx="10858448" cy="1176755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11F34033-9C19-2953-46A6-A3B57438B366}"/>
                </a:ext>
              </a:extLst>
            </p:cNvPr>
            <p:cNvGrpSpPr/>
            <p:nvPr/>
          </p:nvGrpSpPr>
          <p:grpSpPr>
            <a:xfrm>
              <a:off x="755166" y="5893271"/>
              <a:ext cx="10858448" cy="1116273"/>
              <a:chOff x="751207" y="3684387"/>
              <a:chExt cx="10858448" cy="1116273"/>
            </a:xfrm>
          </p:grpSpPr>
          <p:pic>
            <p:nvPicPr>
              <p:cNvPr id="14" name="그림 13" descr="스케치, 예술, 흑백이(가) 표시된 사진&#10;&#10;자동 생성된 설명">
                <a:extLst>
                  <a:ext uri="{FF2B5EF4-FFF2-40B4-BE49-F238E27FC236}">
                    <a16:creationId xmlns:a16="http://schemas.microsoft.com/office/drawing/2014/main" id="{656807D5-79C7-5DC5-9AF5-168AD26102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07912" y="3684388"/>
                <a:ext cx="2030400" cy="943161"/>
              </a:xfrm>
              <a:prstGeom prst="rect">
                <a:avLst/>
              </a:prstGeom>
            </p:spPr>
          </p:pic>
          <p:pic>
            <p:nvPicPr>
              <p:cNvPr id="15" name="그림 14" descr="예술, 흑백이(가) 표시된 사진&#10;&#10;자동 생성된 설명">
                <a:extLst>
                  <a:ext uri="{FF2B5EF4-FFF2-40B4-BE49-F238E27FC236}">
                    <a16:creationId xmlns:a16="http://schemas.microsoft.com/office/drawing/2014/main" id="{C443CCAF-CCA3-F7C4-71FA-0E30906A00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579255" y="3684387"/>
                <a:ext cx="2030400" cy="943161"/>
              </a:xfrm>
              <a:prstGeom prst="rect">
                <a:avLst/>
              </a:prstGeom>
            </p:spPr>
          </p:pic>
          <p:pic>
            <p:nvPicPr>
              <p:cNvPr id="16" name="그림 15" descr="흑백이(가) 표시된 사진&#10;&#10;낮은 신뢰도로 자동 생성된 설명">
                <a:extLst>
                  <a:ext uri="{FF2B5EF4-FFF2-40B4-BE49-F238E27FC236}">
                    <a16:creationId xmlns:a16="http://schemas.microsoft.com/office/drawing/2014/main" id="{204F6165-7C95-7762-1E1E-7476BA285E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65230" y="3719389"/>
                <a:ext cx="2030400" cy="943161"/>
              </a:xfrm>
              <a:prstGeom prst="rect">
                <a:avLst/>
              </a:prstGeom>
            </p:spPr>
          </p:pic>
          <p:pic>
            <p:nvPicPr>
              <p:cNvPr id="17" name="그림 16" descr="스케치, 예술이(가) 표시된 사진&#10;&#10;자동 생성된 설명">
                <a:extLst>
                  <a:ext uri="{FF2B5EF4-FFF2-40B4-BE49-F238E27FC236}">
                    <a16:creationId xmlns:a16="http://schemas.microsoft.com/office/drawing/2014/main" id="{1E2836D5-44F7-3072-B31B-F94FA37F92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36571" y="3714919"/>
                <a:ext cx="2030400" cy="943161"/>
              </a:xfrm>
              <a:prstGeom prst="rect">
                <a:avLst/>
              </a:prstGeom>
            </p:spPr>
          </p:pic>
          <p:pic>
            <p:nvPicPr>
              <p:cNvPr id="18" name="그림 17" descr="정물 사진, 블랙, 흑백, 빛이(가) 표시된 사진&#10;&#10;자동 생성된 설명">
                <a:extLst>
                  <a:ext uri="{FF2B5EF4-FFF2-40B4-BE49-F238E27FC236}">
                    <a16:creationId xmlns:a16="http://schemas.microsoft.com/office/drawing/2014/main" id="{AB55D79A-364F-E949-FCE3-ACE76F3E63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51207" y="3857499"/>
                <a:ext cx="2030400" cy="943161"/>
              </a:xfrm>
              <a:prstGeom prst="rect">
                <a:avLst/>
              </a:prstGeom>
            </p:spPr>
          </p:pic>
          <p:pic>
            <p:nvPicPr>
              <p:cNvPr id="19" name="그림 18" descr="흑백, 모노크롬이(가) 표시된 사진&#10;&#10;자동 생성된 설명">
                <a:extLst>
                  <a:ext uri="{FF2B5EF4-FFF2-40B4-BE49-F238E27FC236}">
                    <a16:creationId xmlns:a16="http://schemas.microsoft.com/office/drawing/2014/main" id="{3CBB4990-7278-AE44-BAB4-483C3F0D84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print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22548" y="3809913"/>
                <a:ext cx="2030400" cy="943161"/>
              </a:xfrm>
              <a:prstGeom prst="rect">
                <a:avLst/>
              </a:prstGeom>
            </p:spPr>
          </p:pic>
          <p:pic>
            <p:nvPicPr>
              <p:cNvPr id="20" name="그림 19" descr="예술, 흑백, 모노크롬이(가) 표시된 사진&#10;&#10;자동 생성된 설명">
                <a:extLst>
                  <a:ext uri="{FF2B5EF4-FFF2-40B4-BE49-F238E27FC236}">
                    <a16:creationId xmlns:a16="http://schemas.microsoft.com/office/drawing/2014/main" id="{5F319D0B-673D-081E-0131-A62E4CDFA3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 cstate="print">
                <a:extLst>
                  <a:ext uri="{BEBA8EAE-BF5A-486C-A8C5-ECC9F3942E4B}">
                    <a14:imgProps xmlns:a14="http://schemas.microsoft.com/office/drawing/2010/main">
                      <a14:imgLayer r:embed="rId16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93889" y="3762327"/>
                <a:ext cx="2030400" cy="943161"/>
              </a:xfrm>
              <a:prstGeom prst="rect">
                <a:avLst/>
              </a:prstGeom>
            </p:spPr>
          </p:pic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A8C7F52-C9F0-3029-F798-EA144DE84C15}"/>
                </a:ext>
              </a:extLst>
            </p:cNvPr>
            <p:cNvSpPr txBox="1"/>
            <p:nvPr/>
          </p:nvSpPr>
          <p:spPr>
            <a:xfrm>
              <a:off x="1421438" y="6700566"/>
              <a:ext cx="718466" cy="369460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altLang="ko-KR" sz="1801" dirty="0"/>
                <a:t>9mm</a:t>
              </a:r>
              <a:endParaRPr lang="ko-KR" altLang="en-US" sz="1801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C866A47-5F54-3B4F-7FDF-379BCB77F415}"/>
                </a:ext>
              </a:extLst>
            </p:cNvPr>
            <p:cNvSpPr txBox="1"/>
            <p:nvPr/>
          </p:nvSpPr>
          <p:spPr>
            <a:xfrm>
              <a:off x="2774137" y="6700565"/>
              <a:ext cx="845103" cy="369460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altLang="ko-KR" sz="1801" dirty="0"/>
                <a:t>12mm</a:t>
              </a:r>
              <a:endParaRPr lang="ko-KR" altLang="en-US" sz="1801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011DCB1-C3F0-783D-8D1C-D39798D8A0D4}"/>
                </a:ext>
              </a:extLst>
            </p:cNvPr>
            <p:cNvSpPr txBox="1"/>
            <p:nvPr/>
          </p:nvSpPr>
          <p:spPr>
            <a:xfrm>
              <a:off x="4253472" y="6700565"/>
              <a:ext cx="845103" cy="369460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altLang="ko-KR" sz="1801" dirty="0"/>
                <a:t>15mm</a:t>
              </a:r>
              <a:endParaRPr lang="ko-KR" altLang="en-US" sz="1801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D7058E1-CCFB-B1E8-D638-303183B2E7DE}"/>
                </a:ext>
              </a:extLst>
            </p:cNvPr>
            <p:cNvSpPr txBox="1"/>
            <p:nvPr/>
          </p:nvSpPr>
          <p:spPr>
            <a:xfrm>
              <a:off x="5732809" y="6700565"/>
              <a:ext cx="845103" cy="369460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altLang="ko-KR" sz="1801" dirty="0"/>
                <a:t>18mm</a:t>
              </a:r>
              <a:endParaRPr lang="ko-KR" altLang="en-US" sz="1801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12DD646-F10C-7B57-50DB-869FCF9798F2}"/>
                </a:ext>
              </a:extLst>
            </p:cNvPr>
            <p:cNvSpPr txBox="1"/>
            <p:nvPr/>
          </p:nvSpPr>
          <p:spPr>
            <a:xfrm>
              <a:off x="7212144" y="6700565"/>
              <a:ext cx="845103" cy="369460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altLang="ko-KR" sz="1801" dirty="0"/>
                <a:t>21mm</a:t>
              </a:r>
              <a:endParaRPr lang="ko-KR" altLang="en-US" sz="1801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DCCA13E-63FC-E905-4DE8-9887A5F7818F}"/>
                </a:ext>
              </a:extLst>
            </p:cNvPr>
            <p:cNvSpPr txBox="1"/>
            <p:nvPr/>
          </p:nvSpPr>
          <p:spPr>
            <a:xfrm>
              <a:off x="8691481" y="6700565"/>
              <a:ext cx="845103" cy="369460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altLang="ko-KR" sz="1801" dirty="0"/>
                <a:t>24mm</a:t>
              </a:r>
              <a:endParaRPr lang="ko-KR" altLang="en-US" sz="1801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3276F6B-BCDA-3D71-15EC-235EBBDB6B48}"/>
                </a:ext>
              </a:extLst>
            </p:cNvPr>
            <p:cNvSpPr txBox="1"/>
            <p:nvPr/>
          </p:nvSpPr>
          <p:spPr>
            <a:xfrm>
              <a:off x="10170818" y="6700565"/>
              <a:ext cx="845103" cy="369460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altLang="ko-KR" sz="1801" dirty="0"/>
                <a:t>27mm</a:t>
              </a:r>
              <a:endParaRPr lang="ko-KR" altLang="en-US" sz="1801" dirty="0"/>
            </a:p>
          </p:txBody>
        </p:sp>
      </p:grpSp>
    </p:spTree>
    <p:extLst>
      <p:ext uri="{BB962C8B-B14F-4D97-AF65-F5344CB8AC3E}">
        <p14:creationId xmlns:p14="http://schemas.microsoft.com/office/powerpoint/2010/main" val="7009658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FAD8DFE-BB6E-3174-A120-6393D00533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26184" y="18106"/>
            <a:ext cx="8939649" cy="5363789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0751B761-30B7-1F96-6144-39DFD2A64F07}"/>
              </a:ext>
            </a:extLst>
          </p:cNvPr>
          <p:cNvGrpSpPr/>
          <p:nvPr/>
        </p:nvGrpSpPr>
        <p:grpSpPr>
          <a:xfrm>
            <a:off x="666785" y="5542386"/>
            <a:ext cx="10858448" cy="1176756"/>
            <a:chOff x="755166" y="5893271"/>
            <a:chExt cx="10858448" cy="1176755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11F34033-9C19-2953-46A6-A3B57438B366}"/>
                </a:ext>
              </a:extLst>
            </p:cNvPr>
            <p:cNvGrpSpPr/>
            <p:nvPr/>
          </p:nvGrpSpPr>
          <p:grpSpPr>
            <a:xfrm>
              <a:off x="755166" y="5893271"/>
              <a:ext cx="10858448" cy="1116273"/>
              <a:chOff x="751207" y="3684387"/>
              <a:chExt cx="10858448" cy="1116273"/>
            </a:xfrm>
          </p:grpSpPr>
          <p:pic>
            <p:nvPicPr>
              <p:cNvPr id="14" name="그림 13" descr="스케치, 예술, 흑백이(가) 표시된 사진&#10;&#10;자동 생성된 설명">
                <a:extLst>
                  <a:ext uri="{FF2B5EF4-FFF2-40B4-BE49-F238E27FC236}">
                    <a16:creationId xmlns:a16="http://schemas.microsoft.com/office/drawing/2014/main" id="{656807D5-79C7-5DC5-9AF5-168AD26102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07912" y="3684388"/>
                <a:ext cx="2030400" cy="943161"/>
              </a:xfrm>
              <a:prstGeom prst="rect">
                <a:avLst/>
              </a:prstGeom>
            </p:spPr>
          </p:pic>
          <p:pic>
            <p:nvPicPr>
              <p:cNvPr id="15" name="그림 14" descr="예술, 흑백이(가) 표시된 사진&#10;&#10;자동 생성된 설명">
                <a:extLst>
                  <a:ext uri="{FF2B5EF4-FFF2-40B4-BE49-F238E27FC236}">
                    <a16:creationId xmlns:a16="http://schemas.microsoft.com/office/drawing/2014/main" id="{C443CCAF-CCA3-F7C4-71FA-0E30906A00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579255" y="3684387"/>
                <a:ext cx="2030400" cy="943161"/>
              </a:xfrm>
              <a:prstGeom prst="rect">
                <a:avLst/>
              </a:prstGeom>
            </p:spPr>
          </p:pic>
          <p:pic>
            <p:nvPicPr>
              <p:cNvPr id="16" name="그림 15" descr="흑백이(가) 표시된 사진&#10;&#10;낮은 신뢰도로 자동 생성된 설명">
                <a:extLst>
                  <a:ext uri="{FF2B5EF4-FFF2-40B4-BE49-F238E27FC236}">
                    <a16:creationId xmlns:a16="http://schemas.microsoft.com/office/drawing/2014/main" id="{204F6165-7C95-7762-1E1E-7476BA285E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65230" y="3719389"/>
                <a:ext cx="2030400" cy="943161"/>
              </a:xfrm>
              <a:prstGeom prst="rect">
                <a:avLst/>
              </a:prstGeom>
            </p:spPr>
          </p:pic>
          <p:pic>
            <p:nvPicPr>
              <p:cNvPr id="17" name="그림 16" descr="스케치, 예술이(가) 표시된 사진&#10;&#10;자동 생성된 설명">
                <a:extLst>
                  <a:ext uri="{FF2B5EF4-FFF2-40B4-BE49-F238E27FC236}">
                    <a16:creationId xmlns:a16="http://schemas.microsoft.com/office/drawing/2014/main" id="{1E2836D5-44F7-3072-B31B-F94FA37F92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36571" y="3714919"/>
                <a:ext cx="2030400" cy="943161"/>
              </a:xfrm>
              <a:prstGeom prst="rect">
                <a:avLst/>
              </a:prstGeom>
            </p:spPr>
          </p:pic>
          <p:pic>
            <p:nvPicPr>
              <p:cNvPr id="18" name="그림 17" descr="정물 사진, 블랙, 흑백, 빛이(가) 표시된 사진&#10;&#10;자동 생성된 설명">
                <a:extLst>
                  <a:ext uri="{FF2B5EF4-FFF2-40B4-BE49-F238E27FC236}">
                    <a16:creationId xmlns:a16="http://schemas.microsoft.com/office/drawing/2014/main" id="{AB55D79A-364F-E949-FCE3-ACE76F3E63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51207" y="3857499"/>
                <a:ext cx="2030400" cy="943161"/>
              </a:xfrm>
              <a:prstGeom prst="rect">
                <a:avLst/>
              </a:prstGeom>
            </p:spPr>
          </p:pic>
          <p:pic>
            <p:nvPicPr>
              <p:cNvPr id="19" name="그림 18" descr="흑백, 모노크롬이(가) 표시된 사진&#10;&#10;자동 생성된 설명">
                <a:extLst>
                  <a:ext uri="{FF2B5EF4-FFF2-40B4-BE49-F238E27FC236}">
                    <a16:creationId xmlns:a16="http://schemas.microsoft.com/office/drawing/2014/main" id="{3CBB4990-7278-AE44-BAB4-483C3F0D84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print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22548" y="3809913"/>
                <a:ext cx="2030400" cy="943161"/>
              </a:xfrm>
              <a:prstGeom prst="rect">
                <a:avLst/>
              </a:prstGeom>
            </p:spPr>
          </p:pic>
          <p:pic>
            <p:nvPicPr>
              <p:cNvPr id="20" name="그림 19" descr="예술, 흑백, 모노크롬이(가) 표시된 사진&#10;&#10;자동 생성된 설명">
                <a:extLst>
                  <a:ext uri="{FF2B5EF4-FFF2-40B4-BE49-F238E27FC236}">
                    <a16:creationId xmlns:a16="http://schemas.microsoft.com/office/drawing/2014/main" id="{5F319D0B-673D-081E-0131-A62E4CDFA3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 cstate="print">
                <a:extLst>
                  <a:ext uri="{BEBA8EAE-BF5A-486C-A8C5-ECC9F3942E4B}">
                    <a14:imgProps xmlns:a14="http://schemas.microsoft.com/office/drawing/2010/main">
                      <a14:imgLayer r:embed="rId16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93889" y="3762327"/>
                <a:ext cx="2030400" cy="943161"/>
              </a:xfrm>
              <a:prstGeom prst="rect">
                <a:avLst/>
              </a:prstGeom>
            </p:spPr>
          </p:pic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A8C7F52-C9F0-3029-F798-EA144DE84C15}"/>
                </a:ext>
              </a:extLst>
            </p:cNvPr>
            <p:cNvSpPr txBox="1"/>
            <p:nvPr/>
          </p:nvSpPr>
          <p:spPr>
            <a:xfrm>
              <a:off x="1421438" y="6700566"/>
              <a:ext cx="718466" cy="369460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altLang="ko-KR" sz="1801" dirty="0"/>
                <a:t>9mm</a:t>
              </a:r>
              <a:endParaRPr lang="ko-KR" altLang="en-US" sz="1801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C866A47-5F54-3B4F-7FDF-379BCB77F415}"/>
                </a:ext>
              </a:extLst>
            </p:cNvPr>
            <p:cNvSpPr txBox="1"/>
            <p:nvPr/>
          </p:nvSpPr>
          <p:spPr>
            <a:xfrm>
              <a:off x="2774137" y="6700565"/>
              <a:ext cx="845103" cy="369460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altLang="ko-KR" sz="1801" dirty="0"/>
                <a:t>12mm</a:t>
              </a:r>
              <a:endParaRPr lang="ko-KR" altLang="en-US" sz="1801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011DCB1-C3F0-783D-8D1C-D39798D8A0D4}"/>
                </a:ext>
              </a:extLst>
            </p:cNvPr>
            <p:cNvSpPr txBox="1"/>
            <p:nvPr/>
          </p:nvSpPr>
          <p:spPr>
            <a:xfrm>
              <a:off x="4253472" y="6700565"/>
              <a:ext cx="845103" cy="369460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altLang="ko-KR" sz="1801" dirty="0"/>
                <a:t>15mm</a:t>
              </a:r>
              <a:endParaRPr lang="ko-KR" altLang="en-US" sz="1801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D7058E1-CCFB-B1E8-D638-303183B2E7DE}"/>
                </a:ext>
              </a:extLst>
            </p:cNvPr>
            <p:cNvSpPr txBox="1"/>
            <p:nvPr/>
          </p:nvSpPr>
          <p:spPr>
            <a:xfrm>
              <a:off x="5732809" y="6700565"/>
              <a:ext cx="845103" cy="369460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altLang="ko-KR" sz="1801" dirty="0"/>
                <a:t>18mm</a:t>
              </a:r>
              <a:endParaRPr lang="ko-KR" altLang="en-US" sz="1801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12DD646-F10C-7B57-50DB-869FCF9798F2}"/>
                </a:ext>
              </a:extLst>
            </p:cNvPr>
            <p:cNvSpPr txBox="1"/>
            <p:nvPr/>
          </p:nvSpPr>
          <p:spPr>
            <a:xfrm>
              <a:off x="7212144" y="6700565"/>
              <a:ext cx="845103" cy="369460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altLang="ko-KR" sz="1801" dirty="0"/>
                <a:t>21mm</a:t>
              </a:r>
              <a:endParaRPr lang="ko-KR" altLang="en-US" sz="1801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DCCA13E-63FC-E905-4DE8-9887A5F7818F}"/>
                </a:ext>
              </a:extLst>
            </p:cNvPr>
            <p:cNvSpPr txBox="1"/>
            <p:nvPr/>
          </p:nvSpPr>
          <p:spPr>
            <a:xfrm>
              <a:off x="8691481" y="6700565"/>
              <a:ext cx="845103" cy="369460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altLang="ko-KR" sz="1801" dirty="0"/>
                <a:t>24mm</a:t>
              </a:r>
              <a:endParaRPr lang="ko-KR" altLang="en-US" sz="1801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3276F6B-BCDA-3D71-15EC-235EBBDB6B48}"/>
                </a:ext>
              </a:extLst>
            </p:cNvPr>
            <p:cNvSpPr txBox="1"/>
            <p:nvPr/>
          </p:nvSpPr>
          <p:spPr>
            <a:xfrm>
              <a:off x="10170818" y="6700565"/>
              <a:ext cx="845103" cy="369460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altLang="ko-KR" sz="1801" dirty="0"/>
                <a:t>27mm</a:t>
              </a:r>
              <a:endParaRPr lang="ko-KR" altLang="en-US" sz="1801" dirty="0"/>
            </a:p>
          </p:txBody>
        </p:sp>
      </p:grpSp>
    </p:spTree>
    <p:extLst>
      <p:ext uri="{BB962C8B-B14F-4D97-AF65-F5344CB8AC3E}">
        <p14:creationId xmlns:p14="http://schemas.microsoft.com/office/powerpoint/2010/main" val="7789686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FAD8DFE-BB6E-3174-A120-6393D00533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24143" y="16887"/>
            <a:ext cx="8943713" cy="5366228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0751B761-30B7-1F96-6144-39DFD2A64F07}"/>
              </a:ext>
            </a:extLst>
          </p:cNvPr>
          <p:cNvGrpSpPr/>
          <p:nvPr/>
        </p:nvGrpSpPr>
        <p:grpSpPr>
          <a:xfrm>
            <a:off x="666785" y="5542386"/>
            <a:ext cx="10858448" cy="1176756"/>
            <a:chOff x="755166" y="5893271"/>
            <a:chExt cx="10858448" cy="1176755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11F34033-9C19-2953-46A6-A3B57438B366}"/>
                </a:ext>
              </a:extLst>
            </p:cNvPr>
            <p:cNvGrpSpPr/>
            <p:nvPr/>
          </p:nvGrpSpPr>
          <p:grpSpPr>
            <a:xfrm>
              <a:off x="755166" y="5893271"/>
              <a:ext cx="10858448" cy="1116273"/>
              <a:chOff x="751207" y="3684387"/>
              <a:chExt cx="10858448" cy="1116273"/>
            </a:xfrm>
          </p:grpSpPr>
          <p:pic>
            <p:nvPicPr>
              <p:cNvPr id="14" name="그림 13" descr="스케치, 예술, 흑백이(가) 표시된 사진&#10;&#10;자동 생성된 설명">
                <a:extLst>
                  <a:ext uri="{FF2B5EF4-FFF2-40B4-BE49-F238E27FC236}">
                    <a16:creationId xmlns:a16="http://schemas.microsoft.com/office/drawing/2014/main" id="{656807D5-79C7-5DC5-9AF5-168AD26102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07912" y="3684388"/>
                <a:ext cx="2030400" cy="943161"/>
              </a:xfrm>
              <a:prstGeom prst="rect">
                <a:avLst/>
              </a:prstGeom>
            </p:spPr>
          </p:pic>
          <p:pic>
            <p:nvPicPr>
              <p:cNvPr id="15" name="그림 14" descr="예술, 흑백이(가) 표시된 사진&#10;&#10;자동 생성된 설명">
                <a:extLst>
                  <a:ext uri="{FF2B5EF4-FFF2-40B4-BE49-F238E27FC236}">
                    <a16:creationId xmlns:a16="http://schemas.microsoft.com/office/drawing/2014/main" id="{C443CCAF-CCA3-F7C4-71FA-0E30906A00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579255" y="3684387"/>
                <a:ext cx="2030400" cy="943161"/>
              </a:xfrm>
              <a:prstGeom prst="rect">
                <a:avLst/>
              </a:prstGeom>
            </p:spPr>
          </p:pic>
          <p:pic>
            <p:nvPicPr>
              <p:cNvPr id="16" name="그림 15" descr="흑백이(가) 표시된 사진&#10;&#10;낮은 신뢰도로 자동 생성된 설명">
                <a:extLst>
                  <a:ext uri="{FF2B5EF4-FFF2-40B4-BE49-F238E27FC236}">
                    <a16:creationId xmlns:a16="http://schemas.microsoft.com/office/drawing/2014/main" id="{204F6165-7C95-7762-1E1E-7476BA285E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65230" y="3719389"/>
                <a:ext cx="2030400" cy="943161"/>
              </a:xfrm>
              <a:prstGeom prst="rect">
                <a:avLst/>
              </a:prstGeom>
            </p:spPr>
          </p:pic>
          <p:pic>
            <p:nvPicPr>
              <p:cNvPr id="17" name="그림 16" descr="스케치, 예술이(가) 표시된 사진&#10;&#10;자동 생성된 설명">
                <a:extLst>
                  <a:ext uri="{FF2B5EF4-FFF2-40B4-BE49-F238E27FC236}">
                    <a16:creationId xmlns:a16="http://schemas.microsoft.com/office/drawing/2014/main" id="{1E2836D5-44F7-3072-B31B-F94FA37F92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36571" y="3714919"/>
                <a:ext cx="2030400" cy="943161"/>
              </a:xfrm>
              <a:prstGeom prst="rect">
                <a:avLst/>
              </a:prstGeom>
            </p:spPr>
          </p:pic>
          <p:pic>
            <p:nvPicPr>
              <p:cNvPr id="18" name="그림 17" descr="정물 사진, 블랙, 흑백, 빛이(가) 표시된 사진&#10;&#10;자동 생성된 설명">
                <a:extLst>
                  <a:ext uri="{FF2B5EF4-FFF2-40B4-BE49-F238E27FC236}">
                    <a16:creationId xmlns:a16="http://schemas.microsoft.com/office/drawing/2014/main" id="{AB55D79A-364F-E949-FCE3-ACE76F3E63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51207" y="3857499"/>
                <a:ext cx="2030400" cy="943161"/>
              </a:xfrm>
              <a:prstGeom prst="rect">
                <a:avLst/>
              </a:prstGeom>
            </p:spPr>
          </p:pic>
          <p:pic>
            <p:nvPicPr>
              <p:cNvPr id="19" name="그림 18" descr="흑백, 모노크롬이(가) 표시된 사진&#10;&#10;자동 생성된 설명">
                <a:extLst>
                  <a:ext uri="{FF2B5EF4-FFF2-40B4-BE49-F238E27FC236}">
                    <a16:creationId xmlns:a16="http://schemas.microsoft.com/office/drawing/2014/main" id="{3CBB4990-7278-AE44-BAB4-483C3F0D84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print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22548" y="3809913"/>
                <a:ext cx="2030400" cy="943161"/>
              </a:xfrm>
              <a:prstGeom prst="rect">
                <a:avLst/>
              </a:prstGeom>
            </p:spPr>
          </p:pic>
          <p:pic>
            <p:nvPicPr>
              <p:cNvPr id="20" name="그림 19" descr="예술, 흑백, 모노크롬이(가) 표시된 사진&#10;&#10;자동 생성된 설명">
                <a:extLst>
                  <a:ext uri="{FF2B5EF4-FFF2-40B4-BE49-F238E27FC236}">
                    <a16:creationId xmlns:a16="http://schemas.microsoft.com/office/drawing/2014/main" id="{5F319D0B-673D-081E-0131-A62E4CDFA3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 cstate="print">
                <a:extLst>
                  <a:ext uri="{BEBA8EAE-BF5A-486C-A8C5-ECC9F3942E4B}">
                    <a14:imgProps xmlns:a14="http://schemas.microsoft.com/office/drawing/2010/main">
                      <a14:imgLayer r:embed="rId16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93889" y="3762327"/>
                <a:ext cx="2030400" cy="943161"/>
              </a:xfrm>
              <a:prstGeom prst="rect">
                <a:avLst/>
              </a:prstGeom>
            </p:spPr>
          </p:pic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A8C7F52-C9F0-3029-F798-EA144DE84C15}"/>
                </a:ext>
              </a:extLst>
            </p:cNvPr>
            <p:cNvSpPr txBox="1"/>
            <p:nvPr/>
          </p:nvSpPr>
          <p:spPr>
            <a:xfrm>
              <a:off x="1421438" y="6700566"/>
              <a:ext cx="718466" cy="369460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altLang="ko-KR" sz="1801" dirty="0"/>
                <a:t>9mm</a:t>
              </a:r>
              <a:endParaRPr lang="ko-KR" altLang="en-US" sz="1801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C866A47-5F54-3B4F-7FDF-379BCB77F415}"/>
                </a:ext>
              </a:extLst>
            </p:cNvPr>
            <p:cNvSpPr txBox="1"/>
            <p:nvPr/>
          </p:nvSpPr>
          <p:spPr>
            <a:xfrm>
              <a:off x="2774137" y="6700565"/>
              <a:ext cx="845103" cy="369460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altLang="ko-KR" sz="1801" dirty="0"/>
                <a:t>12mm</a:t>
              </a:r>
              <a:endParaRPr lang="ko-KR" altLang="en-US" sz="1801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011DCB1-C3F0-783D-8D1C-D39798D8A0D4}"/>
                </a:ext>
              </a:extLst>
            </p:cNvPr>
            <p:cNvSpPr txBox="1"/>
            <p:nvPr/>
          </p:nvSpPr>
          <p:spPr>
            <a:xfrm>
              <a:off x="4253472" y="6700565"/>
              <a:ext cx="845103" cy="369460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altLang="ko-KR" sz="1801" dirty="0"/>
                <a:t>15mm</a:t>
              </a:r>
              <a:endParaRPr lang="ko-KR" altLang="en-US" sz="1801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D7058E1-CCFB-B1E8-D638-303183B2E7DE}"/>
                </a:ext>
              </a:extLst>
            </p:cNvPr>
            <p:cNvSpPr txBox="1"/>
            <p:nvPr/>
          </p:nvSpPr>
          <p:spPr>
            <a:xfrm>
              <a:off x="5732809" y="6700565"/>
              <a:ext cx="845103" cy="369460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altLang="ko-KR" sz="1801" dirty="0"/>
                <a:t>18mm</a:t>
              </a:r>
              <a:endParaRPr lang="ko-KR" altLang="en-US" sz="1801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12DD646-F10C-7B57-50DB-869FCF9798F2}"/>
                </a:ext>
              </a:extLst>
            </p:cNvPr>
            <p:cNvSpPr txBox="1"/>
            <p:nvPr/>
          </p:nvSpPr>
          <p:spPr>
            <a:xfrm>
              <a:off x="7212144" y="6700565"/>
              <a:ext cx="845103" cy="369460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altLang="ko-KR" sz="1801" dirty="0"/>
                <a:t>21mm</a:t>
              </a:r>
              <a:endParaRPr lang="ko-KR" altLang="en-US" sz="1801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DCCA13E-63FC-E905-4DE8-9887A5F7818F}"/>
                </a:ext>
              </a:extLst>
            </p:cNvPr>
            <p:cNvSpPr txBox="1"/>
            <p:nvPr/>
          </p:nvSpPr>
          <p:spPr>
            <a:xfrm>
              <a:off x="8691481" y="6700565"/>
              <a:ext cx="845103" cy="369460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altLang="ko-KR" sz="1801" dirty="0"/>
                <a:t>24mm</a:t>
              </a:r>
              <a:endParaRPr lang="ko-KR" altLang="en-US" sz="1801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3276F6B-BCDA-3D71-15EC-235EBBDB6B48}"/>
                </a:ext>
              </a:extLst>
            </p:cNvPr>
            <p:cNvSpPr txBox="1"/>
            <p:nvPr/>
          </p:nvSpPr>
          <p:spPr>
            <a:xfrm>
              <a:off x="10170818" y="6700565"/>
              <a:ext cx="845103" cy="369460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altLang="ko-KR" sz="1801" dirty="0"/>
                <a:t>27mm</a:t>
              </a:r>
              <a:endParaRPr lang="ko-KR" altLang="en-US" sz="1801" dirty="0"/>
            </a:p>
          </p:txBody>
        </p:sp>
      </p:grpSp>
    </p:spTree>
    <p:extLst>
      <p:ext uri="{BB962C8B-B14F-4D97-AF65-F5344CB8AC3E}">
        <p14:creationId xmlns:p14="http://schemas.microsoft.com/office/powerpoint/2010/main" val="17043400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FAD8DFE-BB6E-3174-A120-6393D00533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30399" y="20641"/>
            <a:ext cx="8931202" cy="5358720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0751B761-30B7-1F96-6144-39DFD2A64F07}"/>
              </a:ext>
            </a:extLst>
          </p:cNvPr>
          <p:cNvGrpSpPr/>
          <p:nvPr/>
        </p:nvGrpSpPr>
        <p:grpSpPr>
          <a:xfrm>
            <a:off x="666785" y="5542386"/>
            <a:ext cx="10858448" cy="1176756"/>
            <a:chOff x="755166" y="5893271"/>
            <a:chExt cx="10858448" cy="1176755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11F34033-9C19-2953-46A6-A3B57438B366}"/>
                </a:ext>
              </a:extLst>
            </p:cNvPr>
            <p:cNvGrpSpPr/>
            <p:nvPr/>
          </p:nvGrpSpPr>
          <p:grpSpPr>
            <a:xfrm>
              <a:off x="755166" y="5893271"/>
              <a:ext cx="10858448" cy="1116273"/>
              <a:chOff x="751207" y="3684387"/>
              <a:chExt cx="10858448" cy="1116273"/>
            </a:xfrm>
          </p:grpSpPr>
          <p:pic>
            <p:nvPicPr>
              <p:cNvPr id="14" name="그림 13" descr="스케치, 예술, 흑백이(가) 표시된 사진&#10;&#10;자동 생성된 설명">
                <a:extLst>
                  <a:ext uri="{FF2B5EF4-FFF2-40B4-BE49-F238E27FC236}">
                    <a16:creationId xmlns:a16="http://schemas.microsoft.com/office/drawing/2014/main" id="{656807D5-79C7-5DC5-9AF5-168AD26102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07912" y="3684388"/>
                <a:ext cx="2030400" cy="943161"/>
              </a:xfrm>
              <a:prstGeom prst="rect">
                <a:avLst/>
              </a:prstGeom>
            </p:spPr>
          </p:pic>
          <p:pic>
            <p:nvPicPr>
              <p:cNvPr id="15" name="그림 14" descr="예술, 흑백이(가) 표시된 사진&#10;&#10;자동 생성된 설명">
                <a:extLst>
                  <a:ext uri="{FF2B5EF4-FFF2-40B4-BE49-F238E27FC236}">
                    <a16:creationId xmlns:a16="http://schemas.microsoft.com/office/drawing/2014/main" id="{C443CCAF-CCA3-F7C4-71FA-0E30906A00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579255" y="3684387"/>
                <a:ext cx="2030400" cy="943161"/>
              </a:xfrm>
              <a:prstGeom prst="rect">
                <a:avLst/>
              </a:prstGeom>
            </p:spPr>
          </p:pic>
          <p:pic>
            <p:nvPicPr>
              <p:cNvPr id="16" name="그림 15" descr="흑백이(가) 표시된 사진&#10;&#10;낮은 신뢰도로 자동 생성된 설명">
                <a:extLst>
                  <a:ext uri="{FF2B5EF4-FFF2-40B4-BE49-F238E27FC236}">
                    <a16:creationId xmlns:a16="http://schemas.microsoft.com/office/drawing/2014/main" id="{204F6165-7C95-7762-1E1E-7476BA285E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65230" y="3719389"/>
                <a:ext cx="2030400" cy="943161"/>
              </a:xfrm>
              <a:prstGeom prst="rect">
                <a:avLst/>
              </a:prstGeom>
            </p:spPr>
          </p:pic>
          <p:pic>
            <p:nvPicPr>
              <p:cNvPr id="17" name="그림 16" descr="스케치, 예술이(가) 표시된 사진&#10;&#10;자동 생성된 설명">
                <a:extLst>
                  <a:ext uri="{FF2B5EF4-FFF2-40B4-BE49-F238E27FC236}">
                    <a16:creationId xmlns:a16="http://schemas.microsoft.com/office/drawing/2014/main" id="{1E2836D5-44F7-3072-B31B-F94FA37F92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36571" y="3714919"/>
                <a:ext cx="2030400" cy="943161"/>
              </a:xfrm>
              <a:prstGeom prst="rect">
                <a:avLst/>
              </a:prstGeom>
            </p:spPr>
          </p:pic>
          <p:pic>
            <p:nvPicPr>
              <p:cNvPr id="18" name="그림 17" descr="정물 사진, 블랙, 흑백, 빛이(가) 표시된 사진&#10;&#10;자동 생성된 설명">
                <a:extLst>
                  <a:ext uri="{FF2B5EF4-FFF2-40B4-BE49-F238E27FC236}">
                    <a16:creationId xmlns:a16="http://schemas.microsoft.com/office/drawing/2014/main" id="{AB55D79A-364F-E949-FCE3-ACE76F3E63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51207" y="3857499"/>
                <a:ext cx="2030400" cy="943161"/>
              </a:xfrm>
              <a:prstGeom prst="rect">
                <a:avLst/>
              </a:prstGeom>
            </p:spPr>
          </p:pic>
          <p:pic>
            <p:nvPicPr>
              <p:cNvPr id="19" name="그림 18" descr="흑백, 모노크롬이(가) 표시된 사진&#10;&#10;자동 생성된 설명">
                <a:extLst>
                  <a:ext uri="{FF2B5EF4-FFF2-40B4-BE49-F238E27FC236}">
                    <a16:creationId xmlns:a16="http://schemas.microsoft.com/office/drawing/2014/main" id="{3CBB4990-7278-AE44-BAB4-483C3F0D84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print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22548" y="3809913"/>
                <a:ext cx="2030400" cy="943161"/>
              </a:xfrm>
              <a:prstGeom prst="rect">
                <a:avLst/>
              </a:prstGeom>
            </p:spPr>
          </p:pic>
          <p:pic>
            <p:nvPicPr>
              <p:cNvPr id="20" name="그림 19" descr="예술, 흑백, 모노크롬이(가) 표시된 사진&#10;&#10;자동 생성된 설명">
                <a:extLst>
                  <a:ext uri="{FF2B5EF4-FFF2-40B4-BE49-F238E27FC236}">
                    <a16:creationId xmlns:a16="http://schemas.microsoft.com/office/drawing/2014/main" id="{5F319D0B-673D-081E-0131-A62E4CDFA3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 cstate="print">
                <a:extLst>
                  <a:ext uri="{BEBA8EAE-BF5A-486C-A8C5-ECC9F3942E4B}">
                    <a14:imgProps xmlns:a14="http://schemas.microsoft.com/office/drawing/2010/main">
                      <a14:imgLayer r:embed="rId16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93889" y="3762327"/>
                <a:ext cx="2030400" cy="943161"/>
              </a:xfrm>
              <a:prstGeom prst="rect">
                <a:avLst/>
              </a:prstGeom>
            </p:spPr>
          </p:pic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A8C7F52-C9F0-3029-F798-EA144DE84C15}"/>
                </a:ext>
              </a:extLst>
            </p:cNvPr>
            <p:cNvSpPr txBox="1"/>
            <p:nvPr/>
          </p:nvSpPr>
          <p:spPr>
            <a:xfrm>
              <a:off x="1421438" y="6700566"/>
              <a:ext cx="718466" cy="369460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altLang="ko-KR" sz="1801" dirty="0"/>
                <a:t>9mm</a:t>
              </a:r>
              <a:endParaRPr lang="ko-KR" altLang="en-US" sz="1801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C866A47-5F54-3B4F-7FDF-379BCB77F415}"/>
                </a:ext>
              </a:extLst>
            </p:cNvPr>
            <p:cNvSpPr txBox="1"/>
            <p:nvPr/>
          </p:nvSpPr>
          <p:spPr>
            <a:xfrm>
              <a:off x="2774137" y="6700565"/>
              <a:ext cx="845103" cy="369460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altLang="ko-KR" sz="1801" dirty="0"/>
                <a:t>12mm</a:t>
              </a:r>
              <a:endParaRPr lang="ko-KR" altLang="en-US" sz="1801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011DCB1-C3F0-783D-8D1C-D39798D8A0D4}"/>
                </a:ext>
              </a:extLst>
            </p:cNvPr>
            <p:cNvSpPr txBox="1"/>
            <p:nvPr/>
          </p:nvSpPr>
          <p:spPr>
            <a:xfrm>
              <a:off x="4253472" y="6700565"/>
              <a:ext cx="845103" cy="369460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altLang="ko-KR" sz="1801" dirty="0"/>
                <a:t>15mm</a:t>
              </a:r>
              <a:endParaRPr lang="ko-KR" altLang="en-US" sz="1801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D7058E1-CCFB-B1E8-D638-303183B2E7DE}"/>
                </a:ext>
              </a:extLst>
            </p:cNvPr>
            <p:cNvSpPr txBox="1"/>
            <p:nvPr/>
          </p:nvSpPr>
          <p:spPr>
            <a:xfrm>
              <a:off x="5732809" y="6700565"/>
              <a:ext cx="845103" cy="369460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altLang="ko-KR" sz="1801" dirty="0"/>
                <a:t>18mm</a:t>
              </a:r>
              <a:endParaRPr lang="ko-KR" altLang="en-US" sz="1801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12DD646-F10C-7B57-50DB-869FCF9798F2}"/>
                </a:ext>
              </a:extLst>
            </p:cNvPr>
            <p:cNvSpPr txBox="1"/>
            <p:nvPr/>
          </p:nvSpPr>
          <p:spPr>
            <a:xfrm>
              <a:off x="7212144" y="6700565"/>
              <a:ext cx="845103" cy="369460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altLang="ko-KR" sz="1801" dirty="0"/>
                <a:t>21mm</a:t>
              </a:r>
              <a:endParaRPr lang="ko-KR" altLang="en-US" sz="1801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DCCA13E-63FC-E905-4DE8-9887A5F7818F}"/>
                </a:ext>
              </a:extLst>
            </p:cNvPr>
            <p:cNvSpPr txBox="1"/>
            <p:nvPr/>
          </p:nvSpPr>
          <p:spPr>
            <a:xfrm>
              <a:off x="8691481" y="6700565"/>
              <a:ext cx="845103" cy="369460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altLang="ko-KR" sz="1801" dirty="0"/>
                <a:t>24mm</a:t>
              </a:r>
              <a:endParaRPr lang="ko-KR" altLang="en-US" sz="1801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3276F6B-BCDA-3D71-15EC-235EBBDB6B48}"/>
                </a:ext>
              </a:extLst>
            </p:cNvPr>
            <p:cNvSpPr txBox="1"/>
            <p:nvPr/>
          </p:nvSpPr>
          <p:spPr>
            <a:xfrm>
              <a:off x="10170818" y="6700565"/>
              <a:ext cx="845103" cy="369460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altLang="ko-KR" sz="1801" dirty="0"/>
                <a:t>27mm</a:t>
              </a:r>
              <a:endParaRPr lang="ko-KR" altLang="en-US" sz="1801" dirty="0"/>
            </a:p>
          </p:txBody>
        </p:sp>
      </p:grpSp>
    </p:spTree>
    <p:extLst>
      <p:ext uri="{BB962C8B-B14F-4D97-AF65-F5344CB8AC3E}">
        <p14:creationId xmlns:p14="http://schemas.microsoft.com/office/powerpoint/2010/main" val="42587508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FAD8DFE-BB6E-3174-A120-6393D00533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30399" y="20641"/>
            <a:ext cx="8931202" cy="5358720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0751B761-30B7-1F96-6144-39DFD2A64F07}"/>
              </a:ext>
            </a:extLst>
          </p:cNvPr>
          <p:cNvGrpSpPr/>
          <p:nvPr/>
        </p:nvGrpSpPr>
        <p:grpSpPr>
          <a:xfrm>
            <a:off x="666785" y="5542386"/>
            <a:ext cx="10858448" cy="1176756"/>
            <a:chOff x="755166" y="5893271"/>
            <a:chExt cx="10858448" cy="1176755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11F34033-9C19-2953-46A6-A3B57438B366}"/>
                </a:ext>
              </a:extLst>
            </p:cNvPr>
            <p:cNvGrpSpPr/>
            <p:nvPr/>
          </p:nvGrpSpPr>
          <p:grpSpPr>
            <a:xfrm>
              <a:off x="755166" y="5893271"/>
              <a:ext cx="10858448" cy="1116273"/>
              <a:chOff x="751207" y="3684387"/>
              <a:chExt cx="10858448" cy="1116273"/>
            </a:xfrm>
          </p:grpSpPr>
          <p:pic>
            <p:nvPicPr>
              <p:cNvPr id="14" name="그림 13" descr="스케치, 예술, 흑백이(가) 표시된 사진&#10;&#10;자동 생성된 설명">
                <a:extLst>
                  <a:ext uri="{FF2B5EF4-FFF2-40B4-BE49-F238E27FC236}">
                    <a16:creationId xmlns:a16="http://schemas.microsoft.com/office/drawing/2014/main" id="{656807D5-79C7-5DC5-9AF5-168AD26102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07912" y="3684388"/>
                <a:ext cx="2030400" cy="943161"/>
              </a:xfrm>
              <a:prstGeom prst="rect">
                <a:avLst/>
              </a:prstGeom>
            </p:spPr>
          </p:pic>
          <p:pic>
            <p:nvPicPr>
              <p:cNvPr id="15" name="그림 14" descr="예술, 흑백이(가) 표시된 사진&#10;&#10;자동 생성된 설명">
                <a:extLst>
                  <a:ext uri="{FF2B5EF4-FFF2-40B4-BE49-F238E27FC236}">
                    <a16:creationId xmlns:a16="http://schemas.microsoft.com/office/drawing/2014/main" id="{C443CCAF-CCA3-F7C4-71FA-0E30906A00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579255" y="3684387"/>
                <a:ext cx="2030400" cy="943161"/>
              </a:xfrm>
              <a:prstGeom prst="rect">
                <a:avLst/>
              </a:prstGeom>
            </p:spPr>
          </p:pic>
          <p:pic>
            <p:nvPicPr>
              <p:cNvPr id="16" name="그림 15" descr="흑백이(가) 표시된 사진&#10;&#10;낮은 신뢰도로 자동 생성된 설명">
                <a:extLst>
                  <a:ext uri="{FF2B5EF4-FFF2-40B4-BE49-F238E27FC236}">
                    <a16:creationId xmlns:a16="http://schemas.microsoft.com/office/drawing/2014/main" id="{204F6165-7C95-7762-1E1E-7476BA285E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65230" y="3719389"/>
                <a:ext cx="2030400" cy="943161"/>
              </a:xfrm>
              <a:prstGeom prst="rect">
                <a:avLst/>
              </a:prstGeom>
            </p:spPr>
          </p:pic>
          <p:pic>
            <p:nvPicPr>
              <p:cNvPr id="17" name="그림 16" descr="스케치, 예술이(가) 표시된 사진&#10;&#10;자동 생성된 설명">
                <a:extLst>
                  <a:ext uri="{FF2B5EF4-FFF2-40B4-BE49-F238E27FC236}">
                    <a16:creationId xmlns:a16="http://schemas.microsoft.com/office/drawing/2014/main" id="{1E2836D5-44F7-3072-B31B-F94FA37F92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36571" y="3714919"/>
                <a:ext cx="2030400" cy="943161"/>
              </a:xfrm>
              <a:prstGeom prst="rect">
                <a:avLst/>
              </a:prstGeom>
            </p:spPr>
          </p:pic>
          <p:pic>
            <p:nvPicPr>
              <p:cNvPr id="18" name="그림 17" descr="정물 사진, 블랙, 흑백, 빛이(가) 표시된 사진&#10;&#10;자동 생성된 설명">
                <a:extLst>
                  <a:ext uri="{FF2B5EF4-FFF2-40B4-BE49-F238E27FC236}">
                    <a16:creationId xmlns:a16="http://schemas.microsoft.com/office/drawing/2014/main" id="{AB55D79A-364F-E949-FCE3-ACE76F3E63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51207" y="3857499"/>
                <a:ext cx="2030400" cy="943161"/>
              </a:xfrm>
              <a:prstGeom prst="rect">
                <a:avLst/>
              </a:prstGeom>
            </p:spPr>
          </p:pic>
          <p:pic>
            <p:nvPicPr>
              <p:cNvPr id="19" name="그림 18" descr="흑백, 모노크롬이(가) 표시된 사진&#10;&#10;자동 생성된 설명">
                <a:extLst>
                  <a:ext uri="{FF2B5EF4-FFF2-40B4-BE49-F238E27FC236}">
                    <a16:creationId xmlns:a16="http://schemas.microsoft.com/office/drawing/2014/main" id="{3CBB4990-7278-AE44-BAB4-483C3F0D84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print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22548" y="3809913"/>
                <a:ext cx="2030400" cy="943161"/>
              </a:xfrm>
              <a:prstGeom prst="rect">
                <a:avLst/>
              </a:prstGeom>
            </p:spPr>
          </p:pic>
          <p:pic>
            <p:nvPicPr>
              <p:cNvPr id="20" name="그림 19" descr="예술, 흑백, 모노크롬이(가) 표시된 사진&#10;&#10;자동 생성된 설명">
                <a:extLst>
                  <a:ext uri="{FF2B5EF4-FFF2-40B4-BE49-F238E27FC236}">
                    <a16:creationId xmlns:a16="http://schemas.microsoft.com/office/drawing/2014/main" id="{5F319D0B-673D-081E-0131-A62E4CDFA3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 cstate="print">
                <a:extLst>
                  <a:ext uri="{BEBA8EAE-BF5A-486C-A8C5-ECC9F3942E4B}">
                    <a14:imgProps xmlns:a14="http://schemas.microsoft.com/office/drawing/2010/main">
                      <a14:imgLayer r:embed="rId16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93889" y="3762327"/>
                <a:ext cx="2030400" cy="943161"/>
              </a:xfrm>
              <a:prstGeom prst="rect">
                <a:avLst/>
              </a:prstGeom>
            </p:spPr>
          </p:pic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A8C7F52-C9F0-3029-F798-EA144DE84C15}"/>
                </a:ext>
              </a:extLst>
            </p:cNvPr>
            <p:cNvSpPr txBox="1"/>
            <p:nvPr/>
          </p:nvSpPr>
          <p:spPr>
            <a:xfrm>
              <a:off x="1421438" y="6700566"/>
              <a:ext cx="718466" cy="369460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altLang="ko-KR" sz="1801" dirty="0"/>
                <a:t>9mm</a:t>
              </a:r>
              <a:endParaRPr lang="ko-KR" altLang="en-US" sz="1801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C866A47-5F54-3B4F-7FDF-379BCB77F415}"/>
                </a:ext>
              </a:extLst>
            </p:cNvPr>
            <p:cNvSpPr txBox="1"/>
            <p:nvPr/>
          </p:nvSpPr>
          <p:spPr>
            <a:xfrm>
              <a:off x="2774137" y="6700565"/>
              <a:ext cx="845103" cy="369460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altLang="ko-KR" sz="1801" dirty="0"/>
                <a:t>12mm</a:t>
              </a:r>
              <a:endParaRPr lang="ko-KR" altLang="en-US" sz="1801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011DCB1-C3F0-783D-8D1C-D39798D8A0D4}"/>
                </a:ext>
              </a:extLst>
            </p:cNvPr>
            <p:cNvSpPr txBox="1"/>
            <p:nvPr/>
          </p:nvSpPr>
          <p:spPr>
            <a:xfrm>
              <a:off x="4253472" y="6700565"/>
              <a:ext cx="845103" cy="369460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altLang="ko-KR" sz="1801" dirty="0"/>
                <a:t>15mm</a:t>
              </a:r>
              <a:endParaRPr lang="ko-KR" altLang="en-US" sz="1801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D7058E1-CCFB-B1E8-D638-303183B2E7DE}"/>
                </a:ext>
              </a:extLst>
            </p:cNvPr>
            <p:cNvSpPr txBox="1"/>
            <p:nvPr/>
          </p:nvSpPr>
          <p:spPr>
            <a:xfrm>
              <a:off x="5732809" y="6700565"/>
              <a:ext cx="845103" cy="369460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altLang="ko-KR" sz="1801" dirty="0"/>
                <a:t>18mm</a:t>
              </a:r>
              <a:endParaRPr lang="ko-KR" altLang="en-US" sz="1801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12DD646-F10C-7B57-50DB-869FCF9798F2}"/>
                </a:ext>
              </a:extLst>
            </p:cNvPr>
            <p:cNvSpPr txBox="1"/>
            <p:nvPr/>
          </p:nvSpPr>
          <p:spPr>
            <a:xfrm>
              <a:off x="7212144" y="6700565"/>
              <a:ext cx="845103" cy="369460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altLang="ko-KR" sz="1801" dirty="0"/>
                <a:t>21mm</a:t>
              </a:r>
              <a:endParaRPr lang="ko-KR" altLang="en-US" sz="1801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DCCA13E-63FC-E905-4DE8-9887A5F7818F}"/>
                </a:ext>
              </a:extLst>
            </p:cNvPr>
            <p:cNvSpPr txBox="1"/>
            <p:nvPr/>
          </p:nvSpPr>
          <p:spPr>
            <a:xfrm>
              <a:off x="8691481" y="6700565"/>
              <a:ext cx="845103" cy="369460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altLang="ko-KR" sz="1801" dirty="0"/>
                <a:t>24mm</a:t>
              </a:r>
              <a:endParaRPr lang="ko-KR" altLang="en-US" sz="1801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3276F6B-BCDA-3D71-15EC-235EBBDB6B48}"/>
                </a:ext>
              </a:extLst>
            </p:cNvPr>
            <p:cNvSpPr txBox="1"/>
            <p:nvPr/>
          </p:nvSpPr>
          <p:spPr>
            <a:xfrm>
              <a:off x="10170818" y="6700565"/>
              <a:ext cx="845103" cy="369460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altLang="ko-KR" sz="1801" dirty="0"/>
                <a:t>27mm</a:t>
              </a:r>
              <a:endParaRPr lang="ko-KR" altLang="en-US" sz="1801" dirty="0"/>
            </a:p>
          </p:txBody>
        </p:sp>
      </p:grpSp>
    </p:spTree>
    <p:extLst>
      <p:ext uri="{BB962C8B-B14F-4D97-AF65-F5344CB8AC3E}">
        <p14:creationId xmlns:p14="http://schemas.microsoft.com/office/powerpoint/2010/main" val="31680572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FAD8DFE-BB6E-3174-A120-6393D00533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30399" y="20641"/>
            <a:ext cx="8931202" cy="5358720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0751B761-30B7-1F96-6144-39DFD2A64F07}"/>
              </a:ext>
            </a:extLst>
          </p:cNvPr>
          <p:cNvGrpSpPr/>
          <p:nvPr/>
        </p:nvGrpSpPr>
        <p:grpSpPr>
          <a:xfrm>
            <a:off x="666785" y="5542386"/>
            <a:ext cx="10858448" cy="1176756"/>
            <a:chOff x="755166" y="5893271"/>
            <a:chExt cx="10858448" cy="1176755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11F34033-9C19-2953-46A6-A3B57438B366}"/>
                </a:ext>
              </a:extLst>
            </p:cNvPr>
            <p:cNvGrpSpPr/>
            <p:nvPr/>
          </p:nvGrpSpPr>
          <p:grpSpPr>
            <a:xfrm>
              <a:off x="755166" y="5893271"/>
              <a:ext cx="10858448" cy="1116273"/>
              <a:chOff x="751207" y="3684387"/>
              <a:chExt cx="10858448" cy="1116273"/>
            </a:xfrm>
          </p:grpSpPr>
          <p:pic>
            <p:nvPicPr>
              <p:cNvPr id="14" name="그림 13" descr="스케치, 예술, 흑백이(가) 표시된 사진&#10;&#10;자동 생성된 설명">
                <a:extLst>
                  <a:ext uri="{FF2B5EF4-FFF2-40B4-BE49-F238E27FC236}">
                    <a16:creationId xmlns:a16="http://schemas.microsoft.com/office/drawing/2014/main" id="{656807D5-79C7-5DC5-9AF5-168AD26102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07912" y="3684388"/>
                <a:ext cx="2030400" cy="943161"/>
              </a:xfrm>
              <a:prstGeom prst="rect">
                <a:avLst/>
              </a:prstGeom>
            </p:spPr>
          </p:pic>
          <p:pic>
            <p:nvPicPr>
              <p:cNvPr id="15" name="그림 14" descr="예술, 흑백이(가) 표시된 사진&#10;&#10;자동 생성된 설명">
                <a:extLst>
                  <a:ext uri="{FF2B5EF4-FFF2-40B4-BE49-F238E27FC236}">
                    <a16:creationId xmlns:a16="http://schemas.microsoft.com/office/drawing/2014/main" id="{C443CCAF-CCA3-F7C4-71FA-0E30906A00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579255" y="3684387"/>
                <a:ext cx="2030400" cy="943161"/>
              </a:xfrm>
              <a:prstGeom prst="rect">
                <a:avLst/>
              </a:prstGeom>
            </p:spPr>
          </p:pic>
          <p:pic>
            <p:nvPicPr>
              <p:cNvPr id="16" name="그림 15" descr="흑백이(가) 표시된 사진&#10;&#10;낮은 신뢰도로 자동 생성된 설명">
                <a:extLst>
                  <a:ext uri="{FF2B5EF4-FFF2-40B4-BE49-F238E27FC236}">
                    <a16:creationId xmlns:a16="http://schemas.microsoft.com/office/drawing/2014/main" id="{204F6165-7C95-7762-1E1E-7476BA285E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65230" y="3719389"/>
                <a:ext cx="2030400" cy="943161"/>
              </a:xfrm>
              <a:prstGeom prst="rect">
                <a:avLst/>
              </a:prstGeom>
            </p:spPr>
          </p:pic>
          <p:pic>
            <p:nvPicPr>
              <p:cNvPr id="17" name="그림 16" descr="스케치, 예술이(가) 표시된 사진&#10;&#10;자동 생성된 설명">
                <a:extLst>
                  <a:ext uri="{FF2B5EF4-FFF2-40B4-BE49-F238E27FC236}">
                    <a16:creationId xmlns:a16="http://schemas.microsoft.com/office/drawing/2014/main" id="{1E2836D5-44F7-3072-B31B-F94FA37F92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36571" y="3714919"/>
                <a:ext cx="2030400" cy="943161"/>
              </a:xfrm>
              <a:prstGeom prst="rect">
                <a:avLst/>
              </a:prstGeom>
            </p:spPr>
          </p:pic>
          <p:pic>
            <p:nvPicPr>
              <p:cNvPr id="18" name="그림 17" descr="정물 사진, 블랙, 흑백, 빛이(가) 표시된 사진&#10;&#10;자동 생성된 설명">
                <a:extLst>
                  <a:ext uri="{FF2B5EF4-FFF2-40B4-BE49-F238E27FC236}">
                    <a16:creationId xmlns:a16="http://schemas.microsoft.com/office/drawing/2014/main" id="{AB55D79A-364F-E949-FCE3-ACE76F3E63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51207" y="3857499"/>
                <a:ext cx="2030400" cy="943161"/>
              </a:xfrm>
              <a:prstGeom prst="rect">
                <a:avLst/>
              </a:prstGeom>
            </p:spPr>
          </p:pic>
          <p:pic>
            <p:nvPicPr>
              <p:cNvPr id="19" name="그림 18" descr="흑백, 모노크롬이(가) 표시된 사진&#10;&#10;자동 생성된 설명">
                <a:extLst>
                  <a:ext uri="{FF2B5EF4-FFF2-40B4-BE49-F238E27FC236}">
                    <a16:creationId xmlns:a16="http://schemas.microsoft.com/office/drawing/2014/main" id="{3CBB4990-7278-AE44-BAB4-483C3F0D84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print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22548" y="3809913"/>
                <a:ext cx="2030400" cy="943161"/>
              </a:xfrm>
              <a:prstGeom prst="rect">
                <a:avLst/>
              </a:prstGeom>
            </p:spPr>
          </p:pic>
          <p:pic>
            <p:nvPicPr>
              <p:cNvPr id="20" name="그림 19" descr="예술, 흑백, 모노크롬이(가) 표시된 사진&#10;&#10;자동 생성된 설명">
                <a:extLst>
                  <a:ext uri="{FF2B5EF4-FFF2-40B4-BE49-F238E27FC236}">
                    <a16:creationId xmlns:a16="http://schemas.microsoft.com/office/drawing/2014/main" id="{5F319D0B-673D-081E-0131-A62E4CDFA3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 cstate="print">
                <a:extLst>
                  <a:ext uri="{BEBA8EAE-BF5A-486C-A8C5-ECC9F3942E4B}">
                    <a14:imgProps xmlns:a14="http://schemas.microsoft.com/office/drawing/2010/main">
                      <a14:imgLayer r:embed="rId16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93889" y="3762327"/>
                <a:ext cx="2030400" cy="943161"/>
              </a:xfrm>
              <a:prstGeom prst="rect">
                <a:avLst/>
              </a:prstGeom>
            </p:spPr>
          </p:pic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A8C7F52-C9F0-3029-F798-EA144DE84C15}"/>
                </a:ext>
              </a:extLst>
            </p:cNvPr>
            <p:cNvSpPr txBox="1"/>
            <p:nvPr/>
          </p:nvSpPr>
          <p:spPr>
            <a:xfrm>
              <a:off x="1421438" y="6700566"/>
              <a:ext cx="718466" cy="369460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altLang="ko-KR" sz="1801" dirty="0"/>
                <a:t>9mm</a:t>
              </a:r>
              <a:endParaRPr lang="ko-KR" altLang="en-US" sz="1801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C866A47-5F54-3B4F-7FDF-379BCB77F415}"/>
                </a:ext>
              </a:extLst>
            </p:cNvPr>
            <p:cNvSpPr txBox="1"/>
            <p:nvPr/>
          </p:nvSpPr>
          <p:spPr>
            <a:xfrm>
              <a:off x="2774137" y="6700565"/>
              <a:ext cx="845103" cy="369460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altLang="ko-KR" sz="1801" dirty="0"/>
                <a:t>12mm</a:t>
              </a:r>
              <a:endParaRPr lang="ko-KR" altLang="en-US" sz="1801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011DCB1-C3F0-783D-8D1C-D39798D8A0D4}"/>
                </a:ext>
              </a:extLst>
            </p:cNvPr>
            <p:cNvSpPr txBox="1"/>
            <p:nvPr/>
          </p:nvSpPr>
          <p:spPr>
            <a:xfrm>
              <a:off x="4253472" y="6700565"/>
              <a:ext cx="845103" cy="369460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altLang="ko-KR" sz="1801" dirty="0"/>
                <a:t>15mm</a:t>
              </a:r>
              <a:endParaRPr lang="ko-KR" altLang="en-US" sz="1801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D7058E1-CCFB-B1E8-D638-303183B2E7DE}"/>
                </a:ext>
              </a:extLst>
            </p:cNvPr>
            <p:cNvSpPr txBox="1"/>
            <p:nvPr/>
          </p:nvSpPr>
          <p:spPr>
            <a:xfrm>
              <a:off x="5732809" y="6700565"/>
              <a:ext cx="845103" cy="369460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altLang="ko-KR" sz="1801" dirty="0"/>
                <a:t>18mm</a:t>
              </a:r>
              <a:endParaRPr lang="ko-KR" altLang="en-US" sz="1801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12DD646-F10C-7B57-50DB-869FCF9798F2}"/>
                </a:ext>
              </a:extLst>
            </p:cNvPr>
            <p:cNvSpPr txBox="1"/>
            <p:nvPr/>
          </p:nvSpPr>
          <p:spPr>
            <a:xfrm>
              <a:off x="7212144" y="6700565"/>
              <a:ext cx="845103" cy="369460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altLang="ko-KR" sz="1801" dirty="0"/>
                <a:t>21mm</a:t>
              </a:r>
              <a:endParaRPr lang="ko-KR" altLang="en-US" sz="1801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DCCA13E-63FC-E905-4DE8-9887A5F7818F}"/>
                </a:ext>
              </a:extLst>
            </p:cNvPr>
            <p:cNvSpPr txBox="1"/>
            <p:nvPr/>
          </p:nvSpPr>
          <p:spPr>
            <a:xfrm>
              <a:off x="8691481" y="6700565"/>
              <a:ext cx="845103" cy="369460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altLang="ko-KR" sz="1801" dirty="0"/>
                <a:t>24mm</a:t>
              </a:r>
              <a:endParaRPr lang="ko-KR" altLang="en-US" sz="1801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3276F6B-BCDA-3D71-15EC-235EBBDB6B48}"/>
                </a:ext>
              </a:extLst>
            </p:cNvPr>
            <p:cNvSpPr txBox="1"/>
            <p:nvPr/>
          </p:nvSpPr>
          <p:spPr>
            <a:xfrm>
              <a:off x="10170818" y="6700565"/>
              <a:ext cx="845103" cy="369460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altLang="ko-KR" sz="1801" dirty="0"/>
                <a:t>27mm</a:t>
              </a:r>
              <a:endParaRPr lang="ko-KR" altLang="en-US" sz="1801" dirty="0"/>
            </a:p>
          </p:txBody>
        </p:sp>
      </p:grpSp>
    </p:spTree>
    <p:extLst>
      <p:ext uri="{BB962C8B-B14F-4D97-AF65-F5344CB8AC3E}">
        <p14:creationId xmlns:p14="http://schemas.microsoft.com/office/powerpoint/2010/main" val="29187988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35</TotalTime>
  <Words>348</Words>
  <Application>Microsoft Office PowerPoint</Application>
  <PresentationFormat>와이드스크린</PresentationFormat>
  <Paragraphs>196</Paragraphs>
  <Slides>36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36</vt:i4>
      </vt:variant>
    </vt:vector>
  </HeadingPairs>
  <TitlesOfParts>
    <vt:vector size="39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준섭 오</dc:creator>
  <cp:lastModifiedBy>준섭 오</cp:lastModifiedBy>
  <cp:revision>1</cp:revision>
  <dcterms:created xsi:type="dcterms:W3CDTF">2024-08-29T05:39:05Z</dcterms:created>
  <dcterms:modified xsi:type="dcterms:W3CDTF">2024-09-04T08:50:24Z</dcterms:modified>
</cp:coreProperties>
</file>